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49" r:id="rId4"/>
    <p:sldMasterId id="2147483850" r:id="rId5"/>
    <p:sldMasterId id="2147483851" r:id="rId6"/>
    <p:sldMasterId id="2147483852" r:id="rId7"/>
    <p:sldMasterId id="214748385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y="5143500" cx="9144000"/>
  <p:notesSz cx="6858000" cy="9144000"/>
  <p:embeddedFontLst>
    <p:embeddedFont>
      <p:font typeface="Anton"/>
      <p:regular r:id="rId22"/>
    </p:embeddedFont>
    <p:embeddedFont>
      <p:font typeface="Manrope SemiBold"/>
      <p:regular r:id="rId23"/>
      <p:bold r:id="rId24"/>
    </p:embeddedFont>
    <p:embeddedFont>
      <p:font typeface="Manrope"/>
      <p:regular r:id="rId25"/>
      <p:bold r:id="rId26"/>
    </p:embeddedFont>
    <p:embeddedFont>
      <p:font typeface="Manrope ExtraBold"/>
      <p:bold r:id="rId27"/>
    </p:embeddedFont>
    <p:embeddedFont>
      <p:font typeface="Newsreader"/>
      <p:regular r:id="rId28"/>
      <p:bold r:id="rId29"/>
      <p:italic r:id="rId30"/>
      <p:boldItalic r:id="rId31"/>
    </p:embeddedFont>
    <p:embeddedFont>
      <p:font typeface="Sora"/>
      <p:regular r:id="rId32"/>
      <p:bold r:id="rId33"/>
    </p:embeddedFont>
    <p:embeddedFont>
      <p:font typeface="Newsreader SemiBold"/>
      <p:regular r:id="rId34"/>
      <p:bold r:id="rId35"/>
      <p:italic r:id="rId36"/>
      <p:boldItalic r:id="rId37"/>
    </p:embeddedFont>
    <p:embeddedFont>
      <p:font typeface="IBM Plex Sans"/>
      <p:regular r:id="rId38"/>
      <p:bold r:id="rId39"/>
      <p:italic r:id="rId40"/>
      <p:boldItalic r:id="rId41"/>
    </p:embeddedFont>
    <p:embeddedFont>
      <p:font typeface="Manrope Light"/>
      <p:regular r:id="rId42"/>
      <p:bold r:id="rId43"/>
    </p:embeddedFont>
    <p:embeddedFont>
      <p:font typeface="Quantico"/>
      <p:regular r:id="rId44"/>
      <p:bold r:id="rId45"/>
      <p:italic r:id="rId46"/>
      <p:boldItalic r:id="rId47"/>
    </p:embeddedFont>
    <p:embeddedFont>
      <p:font typeface="Sora SemiBold"/>
      <p:regular r:id="rId48"/>
      <p:bold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IBM Plex Sans Medium"/>
      <p:regular r:id="rId58"/>
      <p:bold r:id="rId59"/>
      <p:italic r:id="rId60"/>
      <p:boldItalic r:id="rId61"/>
    </p:embeddedFont>
    <p:embeddedFont>
      <p:font typeface="Sora Light"/>
      <p:regular r:id="rId62"/>
      <p:bold r:id="rId63"/>
    </p:embeddedFont>
    <p:embeddedFont>
      <p:font typeface="Manrope Medium"/>
      <p:regular r:id="rId64"/>
      <p:bold r:id="rId65"/>
    </p:embeddedFont>
    <p:embeddedFont>
      <p:font typeface="DM Sans Light"/>
      <p:regular r:id="rId66"/>
      <p:bold r:id="rId67"/>
      <p:italic r:id="rId68"/>
      <p:boldItalic r:id="rId69"/>
    </p:embeddedFont>
    <p:embeddedFont>
      <p:font typeface="DM Sans SemiBold"/>
      <p:regular r:id="rId70"/>
      <p:bold r:id="rId71"/>
      <p:italic r:id="rId72"/>
      <p:boldItalic r:id="rId73"/>
    </p:embeddedFont>
    <p:embeddedFont>
      <p:font typeface="Sora ExtraLight"/>
      <p:regular r:id="rId74"/>
      <p:bold r:id="rId75"/>
    </p:embeddedFont>
    <p:embeddedFont>
      <p:font typeface="DM Sans"/>
      <p:regular r:id="rId76"/>
      <p:bold r:id="rId77"/>
      <p:italic r:id="rId78"/>
      <p:boldItalic r:id="rId79"/>
    </p:embeddedFont>
    <p:embeddedFont>
      <p:font typeface="Sora Medium"/>
      <p:regular r:id="rId80"/>
      <p:bold r:id="rId81"/>
    </p:embeddedFont>
    <p:embeddedFont>
      <p:font typeface="IBM Plex Sans SemiBold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84" Type="http://schemas.openxmlformats.org/officeDocument/2006/relationships/font" Target="fonts/IBMPlexSansSemiBold-italic.fntdata"/><Relationship Id="rId83" Type="http://schemas.openxmlformats.org/officeDocument/2006/relationships/font" Target="fonts/IBMPlexSansSemiBold-bold.fntdata"/><Relationship Id="rId42" Type="http://schemas.openxmlformats.org/officeDocument/2006/relationships/font" Target="fonts/ManropeLight-regular.fntdata"/><Relationship Id="rId41" Type="http://schemas.openxmlformats.org/officeDocument/2006/relationships/font" Target="fonts/IBMPlexSans-boldItalic.fntdata"/><Relationship Id="rId85" Type="http://schemas.openxmlformats.org/officeDocument/2006/relationships/font" Target="fonts/IBMPlexSansSemiBold-boldItalic.fntdata"/><Relationship Id="rId44" Type="http://schemas.openxmlformats.org/officeDocument/2006/relationships/font" Target="fonts/Quantico-regular.fntdata"/><Relationship Id="rId43" Type="http://schemas.openxmlformats.org/officeDocument/2006/relationships/font" Target="fonts/ManropeLight-bold.fntdata"/><Relationship Id="rId46" Type="http://schemas.openxmlformats.org/officeDocument/2006/relationships/font" Target="fonts/Quantico-italic.fntdata"/><Relationship Id="rId45" Type="http://schemas.openxmlformats.org/officeDocument/2006/relationships/font" Target="fonts/Quantico-bold.fntdata"/><Relationship Id="rId80" Type="http://schemas.openxmlformats.org/officeDocument/2006/relationships/font" Target="fonts/SoraMedium-regular.fntdata"/><Relationship Id="rId82" Type="http://schemas.openxmlformats.org/officeDocument/2006/relationships/font" Target="fonts/IBMPlexSansSemiBold-regular.fntdata"/><Relationship Id="rId81" Type="http://schemas.openxmlformats.org/officeDocument/2006/relationships/font" Target="fonts/Sora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SoraSemiBold-regular.fntdata"/><Relationship Id="rId47" Type="http://schemas.openxmlformats.org/officeDocument/2006/relationships/font" Target="fonts/Quantico-boldItalic.fntdata"/><Relationship Id="rId49" Type="http://schemas.openxmlformats.org/officeDocument/2006/relationships/font" Target="fonts/Sora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DMSansSemiBold-boldItalic.fntdata"/><Relationship Id="rId72" Type="http://schemas.openxmlformats.org/officeDocument/2006/relationships/font" Target="fonts/DMSansSemiBold-italic.fntdata"/><Relationship Id="rId31" Type="http://schemas.openxmlformats.org/officeDocument/2006/relationships/font" Target="fonts/Newsreader-boldItalic.fntdata"/><Relationship Id="rId75" Type="http://schemas.openxmlformats.org/officeDocument/2006/relationships/font" Target="fonts/SoraExtraLight-bold.fntdata"/><Relationship Id="rId30" Type="http://schemas.openxmlformats.org/officeDocument/2006/relationships/font" Target="fonts/Newsreader-italic.fntdata"/><Relationship Id="rId74" Type="http://schemas.openxmlformats.org/officeDocument/2006/relationships/font" Target="fonts/SoraExtraLight-regular.fntdata"/><Relationship Id="rId33" Type="http://schemas.openxmlformats.org/officeDocument/2006/relationships/font" Target="fonts/Sora-bold.fntdata"/><Relationship Id="rId77" Type="http://schemas.openxmlformats.org/officeDocument/2006/relationships/font" Target="fonts/DMSans-bold.fntdata"/><Relationship Id="rId32" Type="http://schemas.openxmlformats.org/officeDocument/2006/relationships/font" Target="fonts/Sora-regular.fntdata"/><Relationship Id="rId76" Type="http://schemas.openxmlformats.org/officeDocument/2006/relationships/font" Target="fonts/DMSans-regular.fntdata"/><Relationship Id="rId35" Type="http://schemas.openxmlformats.org/officeDocument/2006/relationships/font" Target="fonts/NewsreaderSemiBold-bold.fntdata"/><Relationship Id="rId79" Type="http://schemas.openxmlformats.org/officeDocument/2006/relationships/font" Target="fonts/DMSans-boldItalic.fntdata"/><Relationship Id="rId34" Type="http://schemas.openxmlformats.org/officeDocument/2006/relationships/font" Target="fonts/NewsreaderSemiBold-regular.fntdata"/><Relationship Id="rId78" Type="http://schemas.openxmlformats.org/officeDocument/2006/relationships/font" Target="fonts/DMSans-italic.fntdata"/><Relationship Id="rId71" Type="http://schemas.openxmlformats.org/officeDocument/2006/relationships/font" Target="fonts/DMSansSemiBold-bold.fntdata"/><Relationship Id="rId70" Type="http://schemas.openxmlformats.org/officeDocument/2006/relationships/font" Target="fonts/DMSansSemiBold-regular.fntdata"/><Relationship Id="rId37" Type="http://schemas.openxmlformats.org/officeDocument/2006/relationships/font" Target="fonts/NewsreaderSemiBold-boldItalic.fntdata"/><Relationship Id="rId36" Type="http://schemas.openxmlformats.org/officeDocument/2006/relationships/font" Target="fonts/NewsreaderSemiBold-italic.fntdata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62" Type="http://schemas.openxmlformats.org/officeDocument/2006/relationships/font" Target="fonts/SoraLight-regular.fntdata"/><Relationship Id="rId61" Type="http://schemas.openxmlformats.org/officeDocument/2006/relationships/font" Target="fonts/IBMPlexSansMedium-boldItalic.fntdata"/><Relationship Id="rId20" Type="http://schemas.openxmlformats.org/officeDocument/2006/relationships/slide" Target="slides/slide11.xml"/><Relationship Id="rId64" Type="http://schemas.openxmlformats.org/officeDocument/2006/relationships/font" Target="fonts/ManropeMedium-regular.fntdata"/><Relationship Id="rId63" Type="http://schemas.openxmlformats.org/officeDocument/2006/relationships/font" Target="fonts/SoraLight-bold.fntdata"/><Relationship Id="rId22" Type="http://schemas.openxmlformats.org/officeDocument/2006/relationships/font" Target="fonts/Anton-regular.fntdata"/><Relationship Id="rId66" Type="http://schemas.openxmlformats.org/officeDocument/2006/relationships/font" Target="fonts/DMSansLight-regular.fntdata"/><Relationship Id="rId21" Type="http://schemas.openxmlformats.org/officeDocument/2006/relationships/slide" Target="slides/slide12.xml"/><Relationship Id="rId65" Type="http://schemas.openxmlformats.org/officeDocument/2006/relationships/font" Target="fonts/ManropeMedium-bold.fntdata"/><Relationship Id="rId24" Type="http://schemas.openxmlformats.org/officeDocument/2006/relationships/font" Target="fonts/ManropeSemiBold-bold.fntdata"/><Relationship Id="rId68" Type="http://schemas.openxmlformats.org/officeDocument/2006/relationships/font" Target="fonts/DMSansLight-italic.fntdata"/><Relationship Id="rId23" Type="http://schemas.openxmlformats.org/officeDocument/2006/relationships/font" Target="fonts/ManropeSemiBold-regular.fntdata"/><Relationship Id="rId67" Type="http://schemas.openxmlformats.org/officeDocument/2006/relationships/font" Target="fonts/DMSansLight-bold.fntdata"/><Relationship Id="rId60" Type="http://schemas.openxmlformats.org/officeDocument/2006/relationships/font" Target="fonts/IBMPlexSansMedium-italic.fntdata"/><Relationship Id="rId26" Type="http://schemas.openxmlformats.org/officeDocument/2006/relationships/font" Target="fonts/Manrope-bold.fntdata"/><Relationship Id="rId25" Type="http://schemas.openxmlformats.org/officeDocument/2006/relationships/font" Target="fonts/Manrope-regular.fntdata"/><Relationship Id="rId69" Type="http://schemas.openxmlformats.org/officeDocument/2006/relationships/font" Target="fonts/DMSansLight-boldItalic.fntdata"/><Relationship Id="rId28" Type="http://schemas.openxmlformats.org/officeDocument/2006/relationships/font" Target="fonts/Newsreader-regular.fntdata"/><Relationship Id="rId27" Type="http://schemas.openxmlformats.org/officeDocument/2006/relationships/font" Target="fonts/ManropeExtraBold-bold.fntdata"/><Relationship Id="rId29" Type="http://schemas.openxmlformats.org/officeDocument/2006/relationships/font" Target="fonts/Newsreader-bold.fntdata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2.xml"/><Relationship Id="rId55" Type="http://schemas.openxmlformats.org/officeDocument/2006/relationships/font" Target="fonts/Lato-bold.fntdata"/><Relationship Id="rId10" Type="http://schemas.openxmlformats.org/officeDocument/2006/relationships/slide" Target="slides/slide1.xml"/><Relationship Id="rId54" Type="http://schemas.openxmlformats.org/officeDocument/2006/relationships/font" Target="fonts/Lato-regular.fntdata"/><Relationship Id="rId13" Type="http://schemas.openxmlformats.org/officeDocument/2006/relationships/slide" Target="slides/slide4.xml"/><Relationship Id="rId57" Type="http://schemas.openxmlformats.org/officeDocument/2006/relationships/font" Target="fonts/Lato-boldItalic.fntdata"/><Relationship Id="rId12" Type="http://schemas.openxmlformats.org/officeDocument/2006/relationships/slide" Target="slides/slide3.xml"/><Relationship Id="rId56" Type="http://schemas.openxmlformats.org/officeDocument/2006/relationships/font" Target="fonts/Lato-italic.fntdata"/><Relationship Id="rId15" Type="http://schemas.openxmlformats.org/officeDocument/2006/relationships/slide" Target="slides/slide6.xml"/><Relationship Id="rId59" Type="http://schemas.openxmlformats.org/officeDocument/2006/relationships/font" Target="fonts/IBMPlexSansMedium-bold.fntdata"/><Relationship Id="rId14" Type="http://schemas.openxmlformats.org/officeDocument/2006/relationships/slide" Target="slides/slide5.xml"/><Relationship Id="rId58" Type="http://schemas.openxmlformats.org/officeDocument/2006/relationships/font" Target="fonts/IBMPlexSansMedium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373fafd44c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373fafd44c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373fafd44c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373fafd44c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373fafd44c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373fafd44c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373fafd44cf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373fafd44cf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373fafd44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373fafd44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g373fafd44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0" name="Google Shape;2840;g373fafd44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373fafd44cf_1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" name="Google Shape;2848;g373fafd44cf_1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373fafd44c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373fafd44c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373fafd44cf_1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373fafd44cf_1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373fafd44cf_1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373fafd44cf_1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373fafd44cf_1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373fafd44cf_1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373fafd44c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373fafd44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0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0" name="Google Shape;1910;p10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1" name="Google Shape;1911;p10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2" name="Google Shape;1912;p10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3" name="Google Shape;191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4" name="Google Shape;1914;p10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5" name="Google Shape;1915;p10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0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8" name="Google Shape;1918;p10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19" name="Google Shape;1919;p10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0" name="Google Shape;1920;p10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1" name="Google Shape;1921;p10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2" name="Google Shape;1922;p10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3" name="Google Shape;192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4" name="Google Shape;1924;p10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5" name="Google Shape;1925;p10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6" name="Google Shape;1926;p10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0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0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1" name="Google Shape;1931;p10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2" name="Google Shape;1932;p10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3" name="Google Shape;1933;p10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4" name="Google Shape;1934;p10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5" name="Google Shape;1935;p10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6" name="Google Shape;1936;p10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7" name="Google Shape;1937;p10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8" name="Google Shape;1938;p10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9" name="Google Shape;1939;p10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LANK_16_1_1">
    <p:bg>
      <p:bgPr>
        <a:solidFill>
          <a:schemeClr val="lt2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08"/>
          <p:cNvSpPr/>
          <p:nvPr/>
        </p:nvSpPr>
        <p:spPr>
          <a:xfrm>
            <a:off x="0" y="0"/>
            <a:ext cx="544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5" name="Google Shape;1945;p108"/>
          <p:cNvSpPr/>
          <p:nvPr/>
        </p:nvSpPr>
        <p:spPr>
          <a:xfrm>
            <a:off x="5440200" y="555250"/>
            <a:ext cx="3703800" cy="458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6" name="Google Shape;1946;p108"/>
          <p:cNvSpPr/>
          <p:nvPr/>
        </p:nvSpPr>
        <p:spPr>
          <a:xfrm>
            <a:off x="636875" y="563400"/>
            <a:ext cx="4803000" cy="458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7" name="Google Shape;1947;p108"/>
          <p:cNvSpPr txBox="1"/>
          <p:nvPr>
            <p:ph type="title"/>
          </p:nvPr>
        </p:nvSpPr>
        <p:spPr>
          <a:xfrm>
            <a:off x="876900" y="874250"/>
            <a:ext cx="43875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48" name="Google Shape;1948;p108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">
    <p:bg>
      <p:bgPr>
        <a:solidFill>
          <a:schemeClr val="lt1"/>
        </a:solid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9"/>
          <p:cNvSpPr txBox="1"/>
          <p:nvPr>
            <p:ph idx="1" type="subTitle"/>
          </p:nvPr>
        </p:nvSpPr>
        <p:spPr>
          <a:xfrm>
            <a:off x="411875" y="389750"/>
            <a:ext cx="2237100" cy="81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51" name="Google Shape;1951;p109"/>
          <p:cNvSpPr txBox="1"/>
          <p:nvPr>
            <p:ph idx="2" type="subTitle"/>
          </p:nvPr>
        </p:nvSpPr>
        <p:spPr>
          <a:xfrm>
            <a:off x="3469838" y="218278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2" name="Google Shape;1952;p109"/>
          <p:cNvSpPr txBox="1"/>
          <p:nvPr>
            <p:ph idx="3" type="subTitle"/>
          </p:nvPr>
        </p:nvSpPr>
        <p:spPr>
          <a:xfrm>
            <a:off x="3469838" y="1064402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3" name="Google Shape;1953;p109"/>
          <p:cNvSpPr txBox="1"/>
          <p:nvPr>
            <p:ph idx="4" type="subTitle"/>
          </p:nvPr>
        </p:nvSpPr>
        <p:spPr>
          <a:xfrm>
            <a:off x="3469838" y="192396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4" name="Google Shape;1954;p109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5" name="Google Shape;1955;p109"/>
          <p:cNvSpPr txBox="1"/>
          <p:nvPr>
            <p:ph idx="6" type="subTitle"/>
          </p:nvPr>
        </p:nvSpPr>
        <p:spPr>
          <a:xfrm>
            <a:off x="3469838" y="3646164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6" name="Google Shape;1956;p109"/>
          <p:cNvSpPr txBox="1"/>
          <p:nvPr>
            <p:ph idx="7" type="subTitle"/>
          </p:nvPr>
        </p:nvSpPr>
        <p:spPr>
          <a:xfrm>
            <a:off x="3469838" y="45309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1_1_1_1_1_1">
    <p:bg>
      <p:bgPr>
        <a:solidFill>
          <a:schemeClr val="accent2"/>
        </a:solidFill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10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59" name="Google Shape;1959;p110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0" name="Google Shape;1960;p110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1" name="Google Shape;1961;p110"/>
          <p:cNvSpPr/>
          <p:nvPr/>
        </p:nvSpPr>
        <p:spPr>
          <a:xfrm>
            <a:off x="557100" y="5571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2" name="Google Shape;1962;p110"/>
          <p:cNvSpPr txBox="1"/>
          <p:nvPr>
            <p:ph type="title"/>
          </p:nvPr>
        </p:nvSpPr>
        <p:spPr>
          <a:xfrm>
            <a:off x="941650" y="795275"/>
            <a:ext cx="28614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3" name="Google Shape;1963;p110"/>
          <p:cNvSpPr txBox="1"/>
          <p:nvPr>
            <p:ph idx="2" type="title"/>
          </p:nvPr>
        </p:nvSpPr>
        <p:spPr>
          <a:xfrm>
            <a:off x="439960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4" name="Google Shape;1964;p110"/>
          <p:cNvSpPr txBox="1"/>
          <p:nvPr>
            <p:ph idx="3" type="title"/>
          </p:nvPr>
        </p:nvSpPr>
        <p:spPr>
          <a:xfrm>
            <a:off x="649605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5" name="Google Shape;1965;p110"/>
          <p:cNvSpPr txBox="1"/>
          <p:nvPr>
            <p:ph idx="4" type="title"/>
          </p:nvPr>
        </p:nvSpPr>
        <p:spPr>
          <a:xfrm>
            <a:off x="438560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6" name="Google Shape;1966;p110"/>
          <p:cNvSpPr txBox="1"/>
          <p:nvPr>
            <p:ph idx="5" type="title"/>
          </p:nvPr>
        </p:nvSpPr>
        <p:spPr>
          <a:xfrm>
            <a:off x="649605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7" name="Google Shape;1967;p110"/>
          <p:cNvSpPr txBox="1"/>
          <p:nvPr>
            <p:ph idx="6" type="title"/>
          </p:nvPr>
        </p:nvSpPr>
        <p:spPr>
          <a:xfrm>
            <a:off x="4423700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8" name="Google Shape;1968;p110"/>
          <p:cNvSpPr txBox="1"/>
          <p:nvPr>
            <p:ph idx="7" type="title"/>
          </p:nvPr>
        </p:nvSpPr>
        <p:spPr>
          <a:xfrm>
            <a:off x="6562725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9" name="Google Shape;1969;p110"/>
          <p:cNvSpPr txBox="1"/>
          <p:nvPr>
            <p:ph idx="8" type="title"/>
          </p:nvPr>
        </p:nvSpPr>
        <p:spPr>
          <a:xfrm>
            <a:off x="4423700" y="334170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70" name="Google Shape;1970;p110"/>
          <p:cNvSpPr txBox="1"/>
          <p:nvPr>
            <p:ph idx="9" type="title"/>
          </p:nvPr>
        </p:nvSpPr>
        <p:spPr>
          <a:xfrm>
            <a:off x="6562725" y="3341688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71" name="Google Shape;1971;p110"/>
          <p:cNvSpPr txBox="1"/>
          <p:nvPr>
            <p:ph idx="13" type="title"/>
          </p:nvPr>
        </p:nvSpPr>
        <p:spPr>
          <a:xfrm>
            <a:off x="966700" y="1417525"/>
            <a:ext cx="2072700" cy="1705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1_1_1_1_1_1_1_1_1_1">
    <p:bg>
      <p:bgPr>
        <a:solidFill>
          <a:schemeClr val="dk2"/>
        </a:solidFill>
      </p:bgPr>
    </p:bg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111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4" name="Google Shape;1974;p111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5" name="Google Shape;1975;p111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6" name="Google Shape;1976;p111"/>
          <p:cNvSpPr txBox="1"/>
          <p:nvPr>
            <p:ph idx="1" type="subTitle"/>
          </p:nvPr>
        </p:nvSpPr>
        <p:spPr>
          <a:xfrm>
            <a:off x="5792075" y="1776150"/>
            <a:ext cx="2799600" cy="3092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77" name="Google Shape;1977;p111"/>
          <p:cNvSpPr/>
          <p:nvPr>
            <p:ph idx="2" type="pic"/>
          </p:nvPr>
        </p:nvSpPr>
        <p:spPr>
          <a:xfrm>
            <a:off x="18015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78" name="Google Shape;1978;p111"/>
          <p:cNvSpPr/>
          <p:nvPr>
            <p:ph idx="3" type="pic"/>
          </p:nvPr>
        </p:nvSpPr>
        <p:spPr>
          <a:xfrm>
            <a:off x="18015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79" name="Google Shape;1979;p111"/>
          <p:cNvSpPr/>
          <p:nvPr>
            <p:ph idx="4" type="pic"/>
          </p:nvPr>
        </p:nvSpPr>
        <p:spPr>
          <a:xfrm>
            <a:off x="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0" name="Google Shape;1980;p111"/>
          <p:cNvSpPr/>
          <p:nvPr>
            <p:ph idx="5" type="pic"/>
          </p:nvPr>
        </p:nvSpPr>
        <p:spPr>
          <a:xfrm>
            <a:off x="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1" name="Google Shape;1981;p111"/>
          <p:cNvSpPr/>
          <p:nvPr>
            <p:ph idx="6" type="pic"/>
          </p:nvPr>
        </p:nvSpPr>
        <p:spPr>
          <a:xfrm>
            <a:off x="36030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2" name="Google Shape;1982;p111"/>
          <p:cNvSpPr/>
          <p:nvPr>
            <p:ph idx="7" type="pic"/>
          </p:nvPr>
        </p:nvSpPr>
        <p:spPr>
          <a:xfrm>
            <a:off x="36030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BLANK_1_1_1_1_1_1_1_1_1_1_1_1">
    <p:bg>
      <p:bgPr>
        <a:solidFill>
          <a:schemeClr val="lt1"/>
        </a:solid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12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5" name="Google Shape;1985;p112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6" name="Google Shape;1986;p112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7" name="Google Shape;1987;p112"/>
          <p:cNvSpPr txBox="1"/>
          <p:nvPr>
            <p:ph type="title"/>
          </p:nvPr>
        </p:nvSpPr>
        <p:spPr>
          <a:xfrm>
            <a:off x="5821575" y="1709925"/>
            <a:ext cx="2882700" cy="6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88" name="Google Shape;1988;p112"/>
          <p:cNvSpPr txBox="1"/>
          <p:nvPr>
            <p:ph idx="2" type="title"/>
          </p:nvPr>
        </p:nvSpPr>
        <p:spPr>
          <a:xfrm>
            <a:off x="516600" y="486575"/>
            <a:ext cx="3823500" cy="67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89" name="Google Shape;1989;p112"/>
          <p:cNvSpPr txBox="1"/>
          <p:nvPr>
            <p:ph idx="1" type="subTitle"/>
          </p:nvPr>
        </p:nvSpPr>
        <p:spPr>
          <a:xfrm>
            <a:off x="5821575" y="2476500"/>
            <a:ext cx="2019900" cy="455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0" name="Google Shape;1990;p112"/>
          <p:cNvSpPr txBox="1"/>
          <p:nvPr>
            <p:ph idx="3" type="title"/>
          </p:nvPr>
        </p:nvSpPr>
        <p:spPr>
          <a:xfrm>
            <a:off x="5810125" y="3070875"/>
            <a:ext cx="2388600" cy="52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91" name="Google Shape;1991;p112"/>
          <p:cNvSpPr txBox="1"/>
          <p:nvPr>
            <p:ph idx="4" type="subTitle"/>
          </p:nvPr>
        </p:nvSpPr>
        <p:spPr>
          <a:xfrm>
            <a:off x="5821575" y="34260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2" name="Google Shape;1992;p112"/>
          <p:cNvSpPr/>
          <p:nvPr>
            <p:ph idx="5" type="pic"/>
          </p:nvPr>
        </p:nvSpPr>
        <p:spPr>
          <a:xfrm>
            <a:off x="0" y="1502400"/>
            <a:ext cx="5404500" cy="3639600"/>
          </a:xfrm>
          <a:prstGeom prst="snip1Rect">
            <a:avLst>
              <a:gd fmla="val 16026" name="adj"/>
            </a:avLst>
          </a:prstGeom>
          <a:noFill/>
          <a:ln>
            <a:noFill/>
          </a:ln>
        </p:spPr>
      </p:sp>
      <p:sp>
        <p:nvSpPr>
          <p:cNvPr id="1993" name="Google Shape;1993;p112"/>
          <p:cNvSpPr txBox="1"/>
          <p:nvPr>
            <p:ph idx="6" type="subTitle"/>
          </p:nvPr>
        </p:nvSpPr>
        <p:spPr>
          <a:xfrm>
            <a:off x="5794900" y="4333425"/>
            <a:ext cx="2718300" cy="35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4" name="Google Shape;1994;p112"/>
          <p:cNvSpPr txBox="1"/>
          <p:nvPr>
            <p:ph idx="7" type="subTitle"/>
          </p:nvPr>
        </p:nvSpPr>
        <p:spPr>
          <a:xfrm>
            <a:off x="5821575" y="45014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13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97" name="Google Shape;1997;p113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98" name="Google Shape;1998;p113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99" name="Google Shape;1999;p113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BLANK_1_1_1_1_1_1_2">
    <p:bg>
      <p:bgPr>
        <a:solidFill>
          <a:schemeClr val="accent2"/>
        </a:soli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14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2" name="Google Shape;2002;p114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3" name="Google Shape;2003;p114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4" name="Google Shape;2004;p114"/>
          <p:cNvSpPr/>
          <p:nvPr/>
        </p:nvSpPr>
        <p:spPr>
          <a:xfrm>
            <a:off x="557100" y="5607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5" name="Google Shape;2005;p114"/>
          <p:cNvSpPr txBox="1"/>
          <p:nvPr>
            <p:ph type="title"/>
          </p:nvPr>
        </p:nvSpPr>
        <p:spPr>
          <a:xfrm>
            <a:off x="910650" y="1462775"/>
            <a:ext cx="7349400" cy="251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06" name="Google Shape;2006;p114"/>
          <p:cNvSpPr txBox="1"/>
          <p:nvPr>
            <p:ph idx="1" type="subTitle"/>
          </p:nvPr>
        </p:nvSpPr>
        <p:spPr>
          <a:xfrm>
            <a:off x="948750" y="4188925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07" name="Google Shape;2007;p114"/>
          <p:cNvSpPr txBox="1"/>
          <p:nvPr>
            <p:ph idx="2" type="title"/>
          </p:nvPr>
        </p:nvSpPr>
        <p:spPr>
          <a:xfrm>
            <a:off x="948750" y="930950"/>
            <a:ext cx="73113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 ">
  <p:cSld name="CUSTOM_11">
    <p:bg>
      <p:bgPr>
        <a:solidFill>
          <a:schemeClr val="lt2"/>
        </a:solidFill>
      </p:bgPr>
    </p:bg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15"/>
          <p:cNvSpPr/>
          <p:nvPr/>
        </p:nvSpPr>
        <p:spPr>
          <a:xfrm>
            <a:off x="5444100" y="27283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0" name="Google Shape;2010;p115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1" name="Google Shape;2011;p115"/>
          <p:cNvSpPr/>
          <p:nvPr/>
        </p:nvSpPr>
        <p:spPr>
          <a:xfrm>
            <a:off x="5448300" y="6949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2" name="Google Shape;2012;p115"/>
          <p:cNvSpPr/>
          <p:nvPr/>
        </p:nvSpPr>
        <p:spPr>
          <a:xfrm>
            <a:off x="5438163" y="476175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13" name="Google Shape;2013;p115"/>
          <p:cNvSpPr/>
          <p:nvPr/>
        </p:nvSpPr>
        <p:spPr>
          <a:xfrm>
            <a:off x="5437625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14" name="Google Shape;2014;p115"/>
          <p:cNvSpPr txBox="1"/>
          <p:nvPr>
            <p:ph type="title"/>
          </p:nvPr>
        </p:nvSpPr>
        <p:spPr>
          <a:xfrm>
            <a:off x="931675" y="907075"/>
            <a:ext cx="40059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15" name="Google Shape;2015;p115"/>
          <p:cNvSpPr txBox="1"/>
          <p:nvPr>
            <p:ph idx="2" type="title"/>
          </p:nvPr>
        </p:nvSpPr>
        <p:spPr>
          <a:xfrm>
            <a:off x="931675" y="1712050"/>
            <a:ext cx="4005900" cy="170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 ">
  <p:cSld name="CUSTOM_12">
    <p:bg>
      <p:bgPr>
        <a:solidFill>
          <a:schemeClr val="accent5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16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8" name="Google Shape;2018;p116"/>
          <p:cNvSpPr/>
          <p:nvPr/>
        </p:nvSpPr>
        <p:spPr>
          <a:xfrm>
            <a:off x="5596500" y="27314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9" name="Google Shape;2019;p116"/>
          <p:cNvSpPr/>
          <p:nvPr/>
        </p:nvSpPr>
        <p:spPr>
          <a:xfrm>
            <a:off x="5587725" y="6980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0" name="Google Shape;2020;p116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21" name="Google Shape;2021;p116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22" name="Google Shape;2022;p116"/>
          <p:cNvSpPr/>
          <p:nvPr/>
        </p:nvSpPr>
        <p:spPr>
          <a:xfrm>
            <a:off x="5586750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023" name="Google Shape;2023;p116"/>
          <p:cNvSpPr/>
          <p:nvPr/>
        </p:nvSpPr>
        <p:spPr>
          <a:xfrm>
            <a:off x="5590563" y="476250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">
    <p:bg>
      <p:bgPr>
        <a:solidFill>
          <a:schemeClr val="accent5"/>
        </a:solidFill>
      </p:bgPr>
    </p:bg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17"/>
          <p:cNvSpPr/>
          <p:nvPr/>
        </p:nvSpPr>
        <p:spPr>
          <a:xfrm>
            <a:off x="696050" y="619550"/>
            <a:ext cx="84480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6" name="Google Shape;2026;p117"/>
          <p:cNvSpPr/>
          <p:nvPr/>
        </p:nvSpPr>
        <p:spPr>
          <a:xfrm>
            <a:off x="4930700" y="619550"/>
            <a:ext cx="4213200" cy="45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7" name="Google Shape;2027;p117"/>
          <p:cNvSpPr/>
          <p:nvPr>
            <p:ph idx="2" type="pic"/>
          </p:nvPr>
        </p:nvSpPr>
        <p:spPr>
          <a:xfrm flipH="1">
            <a:off x="4930693" y="61955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28" name="Google Shape;2028;p117"/>
          <p:cNvSpPr txBox="1"/>
          <p:nvPr>
            <p:ph type="title"/>
          </p:nvPr>
        </p:nvSpPr>
        <p:spPr>
          <a:xfrm>
            <a:off x="929475" y="914400"/>
            <a:ext cx="3633000" cy="107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29" name="Google Shape;2029;p117"/>
          <p:cNvSpPr/>
          <p:nvPr>
            <p:ph idx="3" type="pic"/>
          </p:nvPr>
        </p:nvSpPr>
        <p:spPr>
          <a:xfrm flipH="1">
            <a:off x="696043" y="2125400"/>
            <a:ext cx="21291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30" name="Google Shape;2030;p117"/>
          <p:cNvSpPr/>
          <p:nvPr>
            <p:ph idx="4" type="pic"/>
          </p:nvPr>
        </p:nvSpPr>
        <p:spPr>
          <a:xfrm flipH="1">
            <a:off x="4930693" y="363530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31" name="Google Shape;2031;p117"/>
          <p:cNvSpPr txBox="1"/>
          <p:nvPr>
            <p:ph idx="5" type="title"/>
          </p:nvPr>
        </p:nvSpPr>
        <p:spPr>
          <a:xfrm>
            <a:off x="7243093" y="85154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2" name="Google Shape;2032;p117"/>
          <p:cNvSpPr txBox="1"/>
          <p:nvPr>
            <p:ph idx="6" type="title"/>
          </p:nvPr>
        </p:nvSpPr>
        <p:spPr>
          <a:xfrm>
            <a:off x="3257860" y="2361757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3" name="Google Shape;2033;p117"/>
          <p:cNvSpPr txBox="1"/>
          <p:nvPr>
            <p:ph idx="7" type="title"/>
          </p:nvPr>
        </p:nvSpPr>
        <p:spPr>
          <a:xfrm>
            <a:off x="7229582" y="387822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4" name="Google Shape;2034;p117"/>
          <p:cNvSpPr txBox="1"/>
          <p:nvPr>
            <p:ph idx="1" type="body"/>
          </p:nvPr>
        </p:nvSpPr>
        <p:spPr>
          <a:xfrm>
            <a:off x="3257120" y="2663823"/>
            <a:ext cx="15789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5" name="Google Shape;2035;p117"/>
          <p:cNvSpPr txBox="1"/>
          <p:nvPr>
            <p:ph idx="8" type="body"/>
          </p:nvPr>
        </p:nvSpPr>
        <p:spPr>
          <a:xfrm>
            <a:off x="7237317" y="4178575"/>
            <a:ext cx="17844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6" name="Google Shape;2036;p117"/>
          <p:cNvSpPr txBox="1"/>
          <p:nvPr>
            <p:ph idx="9" type="body"/>
          </p:nvPr>
        </p:nvSpPr>
        <p:spPr>
          <a:xfrm>
            <a:off x="7246218" y="1157300"/>
            <a:ext cx="16800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15">
    <p:bg>
      <p:bgPr>
        <a:solidFill>
          <a:schemeClr val="lt1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18"/>
          <p:cNvPicPr preferRelativeResize="0"/>
          <p:nvPr/>
        </p:nvPicPr>
        <p:blipFill rotWithShape="1">
          <a:blip r:embed="rId2">
            <a:alphaModFix amt="10000"/>
          </a:blip>
          <a:srcRect b="0" l="789" r="12432" t="0"/>
          <a:stretch/>
        </p:blipFill>
        <p:spPr>
          <a:xfrm>
            <a:off x="0" y="-125"/>
            <a:ext cx="6696900" cy="5143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39" name="Google Shape;2039;p118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0" name="Google Shape;2040;p118"/>
          <p:cNvSpPr txBox="1"/>
          <p:nvPr>
            <p:ph idx="2" type="title"/>
          </p:nvPr>
        </p:nvSpPr>
        <p:spPr>
          <a:xfrm>
            <a:off x="7055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1" name="Google Shape;2041;p118"/>
          <p:cNvSpPr txBox="1"/>
          <p:nvPr>
            <p:ph idx="3" type="title"/>
          </p:nvPr>
        </p:nvSpPr>
        <p:spPr>
          <a:xfrm>
            <a:off x="34617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2" name="Google Shape;2042;p118"/>
          <p:cNvSpPr txBox="1"/>
          <p:nvPr>
            <p:ph idx="4" type="title"/>
          </p:nvPr>
        </p:nvSpPr>
        <p:spPr>
          <a:xfrm>
            <a:off x="34617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3" name="Google Shape;2043;p118"/>
          <p:cNvSpPr txBox="1"/>
          <p:nvPr>
            <p:ph idx="5" type="title"/>
          </p:nvPr>
        </p:nvSpPr>
        <p:spPr>
          <a:xfrm>
            <a:off x="62191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4" name="Google Shape;2044;p118"/>
          <p:cNvSpPr txBox="1"/>
          <p:nvPr>
            <p:ph idx="6" type="title"/>
          </p:nvPr>
        </p:nvSpPr>
        <p:spPr>
          <a:xfrm>
            <a:off x="62191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5" name="Google Shape;2045;p118"/>
          <p:cNvSpPr txBox="1"/>
          <p:nvPr>
            <p:ph idx="7" type="title"/>
          </p:nvPr>
        </p:nvSpPr>
        <p:spPr>
          <a:xfrm>
            <a:off x="430209" y="907725"/>
            <a:ext cx="68154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 ">
  <p:cSld name="BLANK_1_1_1_1_1_1_1_1_1_1_1_1_1_1_1_1_1_1_1"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19"/>
          <p:cNvSpPr/>
          <p:nvPr/>
        </p:nvSpPr>
        <p:spPr>
          <a:xfrm>
            <a:off x="3400700" y="0"/>
            <a:ext cx="5742900" cy="1427100"/>
          </a:xfrm>
          <a:prstGeom prst="snip1Rect">
            <a:avLst>
              <a:gd fmla="val 27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48" name="Google Shape;2048;p119"/>
          <p:cNvSpPr txBox="1"/>
          <p:nvPr>
            <p:ph idx="1" type="subTitle"/>
          </p:nvPr>
        </p:nvSpPr>
        <p:spPr>
          <a:xfrm>
            <a:off x="3718425" y="402000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49" name="Google Shape;2049;p119"/>
          <p:cNvSpPr/>
          <p:nvPr/>
        </p:nvSpPr>
        <p:spPr>
          <a:xfrm>
            <a:off x="3400700" y="1427100"/>
            <a:ext cx="5742900" cy="1790400"/>
          </a:xfrm>
          <a:prstGeom prst="snip1Rect">
            <a:avLst>
              <a:gd fmla="val 237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50" name="Google Shape;2050;p119"/>
          <p:cNvSpPr/>
          <p:nvPr/>
        </p:nvSpPr>
        <p:spPr>
          <a:xfrm>
            <a:off x="3400700" y="3217500"/>
            <a:ext cx="5742900" cy="1924500"/>
          </a:xfrm>
          <a:prstGeom prst="snip1Rect">
            <a:avLst>
              <a:gd fmla="val 221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51" name="Google Shape;2051;p119"/>
          <p:cNvSpPr txBox="1"/>
          <p:nvPr>
            <p:ph idx="2" type="subTitle"/>
          </p:nvPr>
        </p:nvSpPr>
        <p:spPr>
          <a:xfrm>
            <a:off x="4249525" y="402000"/>
            <a:ext cx="43158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2" name="Google Shape;2052;p119"/>
          <p:cNvSpPr txBox="1"/>
          <p:nvPr>
            <p:ph idx="3" type="subTitle"/>
          </p:nvPr>
        </p:nvSpPr>
        <p:spPr>
          <a:xfrm>
            <a:off x="3718425" y="1696338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3" name="Google Shape;2053;p119"/>
          <p:cNvSpPr txBox="1"/>
          <p:nvPr>
            <p:ph idx="4" type="subTitle"/>
          </p:nvPr>
        </p:nvSpPr>
        <p:spPr>
          <a:xfrm>
            <a:off x="4249525" y="1696338"/>
            <a:ext cx="18684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4" name="Google Shape;2054;p119"/>
          <p:cNvSpPr txBox="1"/>
          <p:nvPr>
            <p:ph type="title"/>
          </p:nvPr>
        </p:nvSpPr>
        <p:spPr>
          <a:xfrm>
            <a:off x="556500" y="531900"/>
            <a:ext cx="27147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5" name="Google Shape;2055;p119"/>
          <p:cNvSpPr/>
          <p:nvPr>
            <p:ph idx="5" type="pic"/>
          </p:nvPr>
        </p:nvSpPr>
        <p:spPr>
          <a:xfrm>
            <a:off x="75" y="2673275"/>
            <a:ext cx="3400800" cy="2471400"/>
          </a:xfrm>
          <a:prstGeom prst="snip1Rect">
            <a:avLst>
              <a:gd fmla="val 21231" name="adj"/>
            </a:avLst>
          </a:prstGeom>
          <a:noFill/>
          <a:ln>
            <a:noFill/>
          </a:ln>
        </p:spPr>
      </p:sp>
      <p:sp>
        <p:nvSpPr>
          <p:cNvPr id="2056" name="Google Shape;2056;p119"/>
          <p:cNvSpPr txBox="1"/>
          <p:nvPr>
            <p:ph idx="6" type="subTitle"/>
          </p:nvPr>
        </p:nvSpPr>
        <p:spPr>
          <a:xfrm>
            <a:off x="582450" y="1733025"/>
            <a:ext cx="24006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7" name="Google Shape;2057;p119"/>
          <p:cNvSpPr txBox="1"/>
          <p:nvPr>
            <p:ph idx="7" type="subTitle"/>
          </p:nvPr>
        </p:nvSpPr>
        <p:spPr>
          <a:xfrm>
            <a:off x="3718450" y="3470325"/>
            <a:ext cx="3678300" cy="454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8" name="Google Shape;2058;p119"/>
          <p:cNvSpPr txBox="1"/>
          <p:nvPr>
            <p:ph idx="8" type="subTitle"/>
          </p:nvPr>
        </p:nvSpPr>
        <p:spPr>
          <a:xfrm>
            <a:off x="3724200" y="3884675"/>
            <a:ext cx="50631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9" name="Google Shape;2059;p119"/>
          <p:cNvSpPr txBox="1"/>
          <p:nvPr>
            <p:ph idx="9" type="subTitle"/>
          </p:nvPr>
        </p:nvSpPr>
        <p:spPr>
          <a:xfrm>
            <a:off x="5999175" y="1696338"/>
            <a:ext cx="27873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BLANK_1_1_1_1_1_1_1_1_1_1_1_1_1_1_1_1_1_1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20"/>
          <p:cNvSpPr txBox="1"/>
          <p:nvPr>
            <p:ph type="title"/>
          </p:nvPr>
        </p:nvSpPr>
        <p:spPr>
          <a:xfrm>
            <a:off x="508000" y="466750"/>
            <a:ext cx="37527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62" name="Google Shape;2062;p120"/>
          <p:cNvSpPr/>
          <p:nvPr>
            <p:ph idx="2" type="pic"/>
          </p:nvPr>
        </p:nvSpPr>
        <p:spPr>
          <a:xfrm>
            <a:off x="75" y="2673275"/>
            <a:ext cx="3014400" cy="24714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63" name="Google Shape;2063;p120"/>
          <p:cNvSpPr/>
          <p:nvPr>
            <p:ph idx="3" type="pic"/>
          </p:nvPr>
        </p:nvSpPr>
        <p:spPr>
          <a:xfrm>
            <a:off x="5341625" y="-3800"/>
            <a:ext cx="3802500" cy="18993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064" name="Google Shape;2064;p120"/>
          <p:cNvSpPr/>
          <p:nvPr/>
        </p:nvSpPr>
        <p:spPr>
          <a:xfrm>
            <a:off x="5341400" y="1709375"/>
            <a:ext cx="3802500" cy="34353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65" name="Google Shape;2065;p120"/>
          <p:cNvSpPr/>
          <p:nvPr/>
        </p:nvSpPr>
        <p:spPr>
          <a:xfrm>
            <a:off x="3014300" y="2673275"/>
            <a:ext cx="2327100" cy="24714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66" name="Google Shape;2066;p120"/>
          <p:cNvSpPr txBox="1"/>
          <p:nvPr>
            <p:ph idx="1" type="subTitle"/>
          </p:nvPr>
        </p:nvSpPr>
        <p:spPr>
          <a:xfrm>
            <a:off x="3364075" y="3159975"/>
            <a:ext cx="14595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7" name="Google Shape;2067;p120"/>
          <p:cNvSpPr txBox="1"/>
          <p:nvPr>
            <p:ph idx="4" type="subTitle"/>
          </p:nvPr>
        </p:nvSpPr>
        <p:spPr>
          <a:xfrm>
            <a:off x="5794450" y="2073450"/>
            <a:ext cx="1459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8" name="Google Shape;2068;p120"/>
          <p:cNvSpPr txBox="1"/>
          <p:nvPr>
            <p:ph idx="5" type="subTitle"/>
          </p:nvPr>
        </p:nvSpPr>
        <p:spPr>
          <a:xfrm>
            <a:off x="7371675" y="2073450"/>
            <a:ext cx="1294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9" name="Google Shape;2069;p120"/>
          <p:cNvSpPr txBox="1"/>
          <p:nvPr>
            <p:ph idx="6" type="subTitle"/>
          </p:nvPr>
        </p:nvSpPr>
        <p:spPr>
          <a:xfrm>
            <a:off x="5794450" y="3940350"/>
            <a:ext cx="2831400" cy="917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BLANK_1_1_1_1_1_1_1_1_1_1_1_1_1_1_1">
    <p:bg>
      <p:bgPr>
        <a:solidFill>
          <a:schemeClr val="lt1"/>
        </a:solidFill>
      </p:bgPr>
    </p:bg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1"/>
          <p:cNvSpPr txBox="1"/>
          <p:nvPr>
            <p:ph idx="1" type="subTitle"/>
          </p:nvPr>
        </p:nvSpPr>
        <p:spPr>
          <a:xfrm>
            <a:off x="455153" y="1847050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2" name="Google Shape;2072;p121"/>
          <p:cNvSpPr txBox="1"/>
          <p:nvPr>
            <p:ph idx="2" type="subTitle"/>
          </p:nvPr>
        </p:nvSpPr>
        <p:spPr>
          <a:xfrm>
            <a:off x="455153" y="2961963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3" name="Google Shape;2073;p121"/>
          <p:cNvSpPr txBox="1"/>
          <p:nvPr>
            <p:ph idx="3" type="subTitle"/>
          </p:nvPr>
        </p:nvSpPr>
        <p:spPr>
          <a:xfrm>
            <a:off x="455146" y="3929375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4" name="Google Shape;2074;p121"/>
          <p:cNvSpPr txBox="1"/>
          <p:nvPr>
            <p:ph idx="4" type="subTitle"/>
          </p:nvPr>
        </p:nvSpPr>
        <p:spPr>
          <a:xfrm>
            <a:off x="178107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5" name="Google Shape;2075;p121"/>
          <p:cNvSpPr txBox="1"/>
          <p:nvPr>
            <p:ph idx="5" type="subTitle"/>
          </p:nvPr>
        </p:nvSpPr>
        <p:spPr>
          <a:xfrm>
            <a:off x="3596300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6" name="Google Shape;2076;p121"/>
          <p:cNvSpPr txBox="1"/>
          <p:nvPr>
            <p:ph idx="6" type="subTitle"/>
          </p:nvPr>
        </p:nvSpPr>
        <p:spPr>
          <a:xfrm>
            <a:off x="541152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7" name="Google Shape;2077;p121"/>
          <p:cNvSpPr txBox="1"/>
          <p:nvPr>
            <p:ph idx="7" type="subTitle"/>
          </p:nvPr>
        </p:nvSpPr>
        <p:spPr>
          <a:xfrm>
            <a:off x="7226750" y="1241375"/>
            <a:ext cx="1498800" cy="26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8" name="Google Shape;2078;p121"/>
          <p:cNvSpPr txBox="1"/>
          <p:nvPr>
            <p:ph idx="8" type="subTitle"/>
          </p:nvPr>
        </p:nvSpPr>
        <p:spPr>
          <a:xfrm>
            <a:off x="19796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9" name="Google Shape;2079;p121"/>
          <p:cNvSpPr txBox="1"/>
          <p:nvPr>
            <p:ph idx="9" type="subTitle"/>
          </p:nvPr>
        </p:nvSpPr>
        <p:spPr>
          <a:xfrm>
            <a:off x="19796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0" name="Google Shape;2080;p121"/>
          <p:cNvSpPr txBox="1"/>
          <p:nvPr>
            <p:ph idx="13" type="subTitle"/>
          </p:nvPr>
        </p:nvSpPr>
        <p:spPr>
          <a:xfrm>
            <a:off x="19796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1" name="Google Shape;2081;p121"/>
          <p:cNvSpPr txBox="1"/>
          <p:nvPr>
            <p:ph idx="14" type="subTitle"/>
          </p:nvPr>
        </p:nvSpPr>
        <p:spPr>
          <a:xfrm>
            <a:off x="38059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2" name="Google Shape;2082;p121"/>
          <p:cNvSpPr txBox="1"/>
          <p:nvPr>
            <p:ph idx="15" type="subTitle"/>
          </p:nvPr>
        </p:nvSpPr>
        <p:spPr>
          <a:xfrm>
            <a:off x="38059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3" name="Google Shape;2083;p121"/>
          <p:cNvSpPr txBox="1"/>
          <p:nvPr>
            <p:ph idx="16" type="subTitle"/>
          </p:nvPr>
        </p:nvSpPr>
        <p:spPr>
          <a:xfrm>
            <a:off x="38059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4" name="Google Shape;2084;p121"/>
          <p:cNvSpPr txBox="1"/>
          <p:nvPr>
            <p:ph idx="17" type="subTitle"/>
          </p:nvPr>
        </p:nvSpPr>
        <p:spPr>
          <a:xfrm>
            <a:off x="56322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5" name="Google Shape;2085;p121"/>
          <p:cNvSpPr txBox="1"/>
          <p:nvPr>
            <p:ph idx="18" type="subTitle"/>
          </p:nvPr>
        </p:nvSpPr>
        <p:spPr>
          <a:xfrm>
            <a:off x="56322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6" name="Google Shape;2086;p121"/>
          <p:cNvSpPr txBox="1"/>
          <p:nvPr>
            <p:ph idx="19" type="subTitle"/>
          </p:nvPr>
        </p:nvSpPr>
        <p:spPr>
          <a:xfrm>
            <a:off x="56322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7" name="Google Shape;2087;p121"/>
          <p:cNvSpPr txBox="1"/>
          <p:nvPr>
            <p:ph idx="20" type="subTitle"/>
          </p:nvPr>
        </p:nvSpPr>
        <p:spPr>
          <a:xfrm>
            <a:off x="74585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8" name="Google Shape;2088;p121"/>
          <p:cNvSpPr txBox="1"/>
          <p:nvPr>
            <p:ph idx="21" type="subTitle"/>
          </p:nvPr>
        </p:nvSpPr>
        <p:spPr>
          <a:xfrm>
            <a:off x="74585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9" name="Google Shape;2089;p121"/>
          <p:cNvSpPr txBox="1"/>
          <p:nvPr>
            <p:ph idx="22" type="subTitle"/>
          </p:nvPr>
        </p:nvSpPr>
        <p:spPr>
          <a:xfrm>
            <a:off x="74585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0" name="Google Shape;2090;p121"/>
          <p:cNvSpPr txBox="1"/>
          <p:nvPr>
            <p:ph type="title"/>
          </p:nvPr>
        </p:nvSpPr>
        <p:spPr>
          <a:xfrm>
            <a:off x="452621" y="455239"/>
            <a:ext cx="6964800" cy="65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14">
    <p:bg>
      <p:bgPr>
        <a:solidFill>
          <a:schemeClr val="lt1"/>
        </a:solidFill>
      </p:bgPr>
    </p:bg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2"/>
          <p:cNvSpPr txBox="1"/>
          <p:nvPr>
            <p:ph type="title"/>
          </p:nvPr>
        </p:nvSpPr>
        <p:spPr>
          <a:xfrm>
            <a:off x="966625" y="1926200"/>
            <a:ext cx="1589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3" name="Google Shape;2093;p122"/>
          <p:cNvSpPr txBox="1"/>
          <p:nvPr>
            <p:ph idx="2" type="title"/>
          </p:nvPr>
        </p:nvSpPr>
        <p:spPr>
          <a:xfrm>
            <a:off x="2768150" y="1926200"/>
            <a:ext cx="15189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4" name="Google Shape;2094;p122"/>
          <p:cNvSpPr txBox="1"/>
          <p:nvPr>
            <p:ph idx="3" type="title"/>
          </p:nvPr>
        </p:nvSpPr>
        <p:spPr>
          <a:xfrm>
            <a:off x="4609425" y="1926200"/>
            <a:ext cx="16200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5" name="Google Shape;2095;p122"/>
          <p:cNvSpPr txBox="1"/>
          <p:nvPr>
            <p:ph idx="4" type="title"/>
          </p:nvPr>
        </p:nvSpPr>
        <p:spPr>
          <a:xfrm>
            <a:off x="2876400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6" name="Google Shape;2096;p122"/>
          <p:cNvSpPr txBox="1"/>
          <p:nvPr>
            <p:ph idx="5" type="title"/>
          </p:nvPr>
        </p:nvSpPr>
        <p:spPr>
          <a:xfrm>
            <a:off x="6564575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7" name="Google Shape;2097;p122"/>
          <p:cNvSpPr txBox="1"/>
          <p:nvPr>
            <p:ph idx="6" type="title"/>
          </p:nvPr>
        </p:nvSpPr>
        <p:spPr>
          <a:xfrm>
            <a:off x="966625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8" name="Google Shape;2098;p122"/>
          <p:cNvSpPr txBox="1"/>
          <p:nvPr>
            <p:ph idx="7" type="title"/>
          </p:nvPr>
        </p:nvSpPr>
        <p:spPr>
          <a:xfrm>
            <a:off x="2768161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9" name="Google Shape;2099;p122"/>
          <p:cNvSpPr txBox="1"/>
          <p:nvPr>
            <p:ph idx="8" type="title"/>
          </p:nvPr>
        </p:nvSpPr>
        <p:spPr>
          <a:xfrm>
            <a:off x="4609425" y="222800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0" name="Google Shape;2100;p122"/>
          <p:cNvSpPr txBox="1"/>
          <p:nvPr>
            <p:ph idx="9" type="title"/>
          </p:nvPr>
        </p:nvSpPr>
        <p:spPr>
          <a:xfrm>
            <a:off x="6437300" y="1926200"/>
            <a:ext cx="1376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01" name="Google Shape;2101;p122"/>
          <p:cNvSpPr txBox="1"/>
          <p:nvPr>
            <p:ph idx="13" type="title"/>
          </p:nvPr>
        </p:nvSpPr>
        <p:spPr>
          <a:xfrm>
            <a:off x="6437293" y="2228000"/>
            <a:ext cx="12444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2" name="Google Shape;2102;p122"/>
          <p:cNvSpPr txBox="1"/>
          <p:nvPr>
            <p:ph idx="14" type="title"/>
          </p:nvPr>
        </p:nvSpPr>
        <p:spPr>
          <a:xfrm>
            <a:off x="474675" y="467679"/>
            <a:ext cx="3593100" cy="100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BLANK_1_1_1_1_1_1_1_1_1_1_1_1_1_1_2">
    <p:bg>
      <p:bgPr>
        <a:solidFill>
          <a:schemeClr val="lt1"/>
        </a:solidFill>
      </p:bgPr>
    </p:bg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23"/>
          <p:cNvSpPr/>
          <p:nvPr/>
        </p:nvSpPr>
        <p:spPr>
          <a:xfrm>
            <a:off x="2070256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5" name="Google Shape;2105;p123"/>
          <p:cNvSpPr/>
          <p:nvPr/>
        </p:nvSpPr>
        <p:spPr>
          <a:xfrm>
            <a:off x="847072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6" name="Google Shape;2106;p123"/>
          <p:cNvSpPr/>
          <p:nvPr/>
        </p:nvSpPr>
        <p:spPr>
          <a:xfrm>
            <a:off x="203824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7" name="Google Shape;2107;p123"/>
          <p:cNvSpPr/>
          <p:nvPr/>
        </p:nvSpPr>
        <p:spPr>
          <a:xfrm>
            <a:off x="0" y="432050"/>
            <a:ext cx="46656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8" name="Google Shape;2108;p123"/>
          <p:cNvSpPr txBox="1"/>
          <p:nvPr>
            <p:ph type="title"/>
          </p:nvPr>
        </p:nvSpPr>
        <p:spPr>
          <a:xfrm>
            <a:off x="443725" y="920775"/>
            <a:ext cx="3730500" cy="1095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09" name="Google Shape;2109;p123"/>
          <p:cNvSpPr/>
          <p:nvPr/>
        </p:nvSpPr>
        <p:spPr>
          <a:xfrm>
            <a:off x="24725" y="2393073"/>
            <a:ext cx="9144000" cy="2750400"/>
          </a:xfrm>
          <a:prstGeom prst="snip1Rect">
            <a:avLst>
              <a:gd fmla="val 1595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10" name="Google Shape;2110;p123"/>
          <p:cNvSpPr/>
          <p:nvPr/>
        </p:nvSpPr>
        <p:spPr>
          <a:xfrm>
            <a:off x="0" y="2393075"/>
            <a:ext cx="3186600" cy="275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11" name="Google Shape;2111;p123"/>
          <p:cNvSpPr txBox="1"/>
          <p:nvPr>
            <p:ph idx="2" type="title"/>
          </p:nvPr>
        </p:nvSpPr>
        <p:spPr>
          <a:xfrm>
            <a:off x="507250" y="2657169"/>
            <a:ext cx="2344800" cy="44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2" name="Google Shape;2112;p123"/>
          <p:cNvSpPr txBox="1"/>
          <p:nvPr>
            <p:ph idx="3" type="title"/>
          </p:nvPr>
        </p:nvSpPr>
        <p:spPr>
          <a:xfrm>
            <a:off x="454725" y="1387875"/>
            <a:ext cx="31092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3" name="Google Shape;2113;p123"/>
          <p:cNvSpPr txBox="1"/>
          <p:nvPr>
            <p:ph idx="4" type="title"/>
          </p:nvPr>
        </p:nvSpPr>
        <p:spPr>
          <a:xfrm>
            <a:off x="507250" y="3648688"/>
            <a:ext cx="21378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4" name="Google Shape;2114;p123"/>
          <p:cNvSpPr txBox="1"/>
          <p:nvPr>
            <p:ph idx="5" type="title"/>
          </p:nvPr>
        </p:nvSpPr>
        <p:spPr>
          <a:xfrm>
            <a:off x="507250" y="3960850"/>
            <a:ext cx="22425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5" name="Google Shape;2115;p123"/>
          <p:cNvSpPr txBox="1"/>
          <p:nvPr>
            <p:ph idx="6" type="title"/>
          </p:nvPr>
        </p:nvSpPr>
        <p:spPr>
          <a:xfrm>
            <a:off x="507250" y="2950200"/>
            <a:ext cx="22425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6" name="Google Shape;2116;p123"/>
          <p:cNvSpPr txBox="1"/>
          <p:nvPr>
            <p:ph idx="7" type="title"/>
          </p:nvPr>
        </p:nvSpPr>
        <p:spPr>
          <a:xfrm>
            <a:off x="5654225" y="2657175"/>
            <a:ext cx="9612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7" name="Google Shape;2117;p123"/>
          <p:cNvSpPr txBox="1"/>
          <p:nvPr>
            <p:ph idx="8" type="title"/>
          </p:nvPr>
        </p:nvSpPr>
        <p:spPr>
          <a:xfrm>
            <a:off x="7295800" y="2657175"/>
            <a:ext cx="11091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8" name="Google Shape;2118;p123"/>
          <p:cNvSpPr txBox="1"/>
          <p:nvPr>
            <p:ph idx="9" type="title"/>
          </p:nvPr>
        </p:nvSpPr>
        <p:spPr>
          <a:xfrm>
            <a:off x="3958525" y="2657175"/>
            <a:ext cx="10035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9" name="Google Shape;2119;p123"/>
          <p:cNvSpPr txBox="1"/>
          <p:nvPr>
            <p:ph idx="13" type="title"/>
          </p:nvPr>
        </p:nvSpPr>
        <p:spPr>
          <a:xfrm>
            <a:off x="3477950" y="3170975"/>
            <a:ext cx="15834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0" name="Google Shape;2120;p123"/>
          <p:cNvSpPr txBox="1"/>
          <p:nvPr>
            <p:ph idx="14" type="title"/>
          </p:nvPr>
        </p:nvSpPr>
        <p:spPr>
          <a:xfrm>
            <a:off x="5156125" y="3170975"/>
            <a:ext cx="15516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1" name="Google Shape;2121;p123"/>
          <p:cNvSpPr txBox="1"/>
          <p:nvPr>
            <p:ph idx="15" type="title"/>
          </p:nvPr>
        </p:nvSpPr>
        <p:spPr>
          <a:xfrm>
            <a:off x="6837850" y="3170975"/>
            <a:ext cx="2022000" cy="159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2" name="Google Shape;2122;p123"/>
          <p:cNvSpPr txBox="1"/>
          <p:nvPr>
            <p:ph idx="16" type="title"/>
          </p:nvPr>
        </p:nvSpPr>
        <p:spPr>
          <a:xfrm>
            <a:off x="3624875" y="4016425"/>
            <a:ext cx="14364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3" name="Google Shape;2123;p123"/>
          <p:cNvSpPr txBox="1"/>
          <p:nvPr>
            <p:ph idx="17" type="title"/>
          </p:nvPr>
        </p:nvSpPr>
        <p:spPr>
          <a:xfrm>
            <a:off x="5303050" y="4016425"/>
            <a:ext cx="14046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5_1">
    <p:bg>
      <p:bgPr>
        <a:solidFill>
          <a:schemeClr val="lt1"/>
        </a:solidFill>
      </p:bgPr>
    </p:bg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24"/>
          <p:cNvSpPr/>
          <p:nvPr/>
        </p:nvSpPr>
        <p:spPr>
          <a:xfrm>
            <a:off x="1067025" y="437190"/>
            <a:ext cx="7197300" cy="38658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6" name="Google Shape;2126;p124"/>
          <p:cNvSpPr/>
          <p:nvPr/>
        </p:nvSpPr>
        <p:spPr>
          <a:xfrm>
            <a:off x="1491600" y="1330871"/>
            <a:ext cx="7197300" cy="36744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7" name="Google Shape;2127;p124"/>
          <p:cNvSpPr/>
          <p:nvPr/>
        </p:nvSpPr>
        <p:spPr>
          <a:xfrm>
            <a:off x="114875" y="875230"/>
            <a:ext cx="7197300" cy="39771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8" name="Google Shape;2128;p124"/>
          <p:cNvSpPr/>
          <p:nvPr/>
        </p:nvSpPr>
        <p:spPr>
          <a:xfrm>
            <a:off x="-8050" y="432050"/>
            <a:ext cx="36867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9" name="Google Shape;2129;p124"/>
          <p:cNvSpPr txBox="1"/>
          <p:nvPr>
            <p:ph type="title"/>
          </p:nvPr>
        </p:nvSpPr>
        <p:spPr>
          <a:xfrm>
            <a:off x="451900" y="843775"/>
            <a:ext cx="296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30" name="Google Shape;2130;p124"/>
          <p:cNvSpPr txBox="1"/>
          <p:nvPr>
            <p:ph idx="1" type="subTitle"/>
          </p:nvPr>
        </p:nvSpPr>
        <p:spPr>
          <a:xfrm>
            <a:off x="478650" y="2476500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1" name="Google Shape;2131;p124"/>
          <p:cNvSpPr txBox="1"/>
          <p:nvPr>
            <p:ph idx="2" type="title"/>
          </p:nvPr>
        </p:nvSpPr>
        <p:spPr>
          <a:xfrm>
            <a:off x="488175" y="2044800"/>
            <a:ext cx="14520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2" name="Google Shape;2132;p124"/>
          <p:cNvSpPr txBox="1"/>
          <p:nvPr>
            <p:ph idx="3" type="subTitle"/>
          </p:nvPr>
        </p:nvSpPr>
        <p:spPr>
          <a:xfrm>
            <a:off x="2102625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3" name="Google Shape;2133;p124"/>
          <p:cNvSpPr txBox="1"/>
          <p:nvPr>
            <p:ph idx="4" type="title"/>
          </p:nvPr>
        </p:nvSpPr>
        <p:spPr>
          <a:xfrm>
            <a:off x="2102625" y="2044800"/>
            <a:ext cx="15825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4" name="Google Shape;2134;p124"/>
          <p:cNvSpPr txBox="1"/>
          <p:nvPr>
            <p:ph idx="5" type="subTitle"/>
          </p:nvPr>
        </p:nvSpPr>
        <p:spPr>
          <a:xfrm>
            <a:off x="3875050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5" name="Google Shape;2135;p124"/>
          <p:cNvSpPr txBox="1"/>
          <p:nvPr>
            <p:ph idx="6" type="title"/>
          </p:nvPr>
        </p:nvSpPr>
        <p:spPr>
          <a:xfrm>
            <a:off x="3875051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6" name="Google Shape;2136;p124"/>
          <p:cNvSpPr txBox="1"/>
          <p:nvPr>
            <p:ph idx="7" type="subTitle"/>
          </p:nvPr>
        </p:nvSpPr>
        <p:spPr>
          <a:xfrm>
            <a:off x="5618263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7" name="Google Shape;2137;p124"/>
          <p:cNvSpPr txBox="1"/>
          <p:nvPr>
            <p:ph idx="8" type="title"/>
          </p:nvPr>
        </p:nvSpPr>
        <p:spPr>
          <a:xfrm>
            <a:off x="5618275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8" name="Google Shape;2138;p124"/>
          <p:cNvSpPr txBox="1"/>
          <p:nvPr>
            <p:ph idx="9" type="subTitle"/>
          </p:nvPr>
        </p:nvSpPr>
        <p:spPr>
          <a:xfrm>
            <a:off x="7354438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9" name="Google Shape;2139;p124"/>
          <p:cNvSpPr txBox="1"/>
          <p:nvPr>
            <p:ph idx="13" type="title"/>
          </p:nvPr>
        </p:nvSpPr>
        <p:spPr>
          <a:xfrm>
            <a:off x="7354449" y="2044799"/>
            <a:ext cx="17976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40" name="Google Shape;2140;p124"/>
          <p:cNvSpPr txBox="1"/>
          <p:nvPr>
            <p:ph idx="14" type="subTitle"/>
          </p:nvPr>
        </p:nvSpPr>
        <p:spPr>
          <a:xfrm>
            <a:off x="478650" y="3104100"/>
            <a:ext cx="1452000" cy="61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1" name="Google Shape;2141;p124"/>
          <p:cNvSpPr txBox="1"/>
          <p:nvPr>
            <p:ph idx="15" type="subTitle"/>
          </p:nvPr>
        </p:nvSpPr>
        <p:spPr>
          <a:xfrm>
            <a:off x="2102625" y="3104100"/>
            <a:ext cx="1582500" cy="64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2" name="Google Shape;2142;p124"/>
          <p:cNvSpPr txBox="1"/>
          <p:nvPr>
            <p:ph idx="16" type="subTitle"/>
          </p:nvPr>
        </p:nvSpPr>
        <p:spPr>
          <a:xfrm>
            <a:off x="5618275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3" name="Google Shape;2143;p124"/>
          <p:cNvSpPr txBox="1"/>
          <p:nvPr>
            <p:ph idx="17" type="subTitle"/>
          </p:nvPr>
        </p:nvSpPr>
        <p:spPr>
          <a:xfrm>
            <a:off x="7354450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4" name="Google Shape;2144;p124"/>
          <p:cNvSpPr txBox="1"/>
          <p:nvPr>
            <p:ph idx="18" type="subTitle"/>
          </p:nvPr>
        </p:nvSpPr>
        <p:spPr>
          <a:xfrm>
            <a:off x="625400" y="3960650"/>
            <a:ext cx="11397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5" name="Google Shape;2145;p124"/>
          <p:cNvSpPr txBox="1"/>
          <p:nvPr>
            <p:ph idx="19" type="subTitle"/>
          </p:nvPr>
        </p:nvSpPr>
        <p:spPr>
          <a:xfrm>
            <a:off x="2239700" y="3960657"/>
            <a:ext cx="1139700" cy="8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6" name="Google Shape;2146;p124"/>
          <p:cNvSpPr txBox="1"/>
          <p:nvPr>
            <p:ph idx="20" type="subTitle"/>
          </p:nvPr>
        </p:nvSpPr>
        <p:spPr>
          <a:xfrm>
            <a:off x="4021800" y="3960660"/>
            <a:ext cx="11397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7" name="Google Shape;2147;p124"/>
          <p:cNvSpPr txBox="1"/>
          <p:nvPr>
            <p:ph idx="21" type="subTitle"/>
          </p:nvPr>
        </p:nvSpPr>
        <p:spPr>
          <a:xfrm>
            <a:off x="5765025" y="3960650"/>
            <a:ext cx="14112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8" name="Google Shape;2148;p124"/>
          <p:cNvSpPr txBox="1"/>
          <p:nvPr>
            <p:ph idx="22" type="subTitle"/>
          </p:nvPr>
        </p:nvSpPr>
        <p:spPr>
          <a:xfrm>
            <a:off x="7491550" y="3960657"/>
            <a:ext cx="1139700" cy="77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9" name="Google Shape;2149;p124"/>
          <p:cNvSpPr txBox="1"/>
          <p:nvPr>
            <p:ph idx="23" type="subTitle"/>
          </p:nvPr>
        </p:nvSpPr>
        <p:spPr>
          <a:xfrm>
            <a:off x="3875050" y="3104100"/>
            <a:ext cx="15579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1">
  <p:cSld name="CUSTOM_5_1_1_1_4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25"/>
          <p:cNvSpPr/>
          <p:nvPr>
            <p:ph idx="2" type="pic"/>
          </p:nvPr>
        </p:nvSpPr>
        <p:spPr>
          <a:xfrm>
            <a:off x="-1600" y="1969350"/>
            <a:ext cx="9144000" cy="3174600"/>
          </a:xfrm>
          <a:prstGeom prst="snip1Rect">
            <a:avLst>
              <a:gd fmla="val 19548" name="adj"/>
            </a:avLst>
          </a:prstGeom>
          <a:noFill/>
          <a:ln>
            <a:noFill/>
          </a:ln>
        </p:spPr>
      </p:sp>
      <p:sp>
        <p:nvSpPr>
          <p:cNvPr id="2152" name="Google Shape;2152;p125"/>
          <p:cNvSpPr txBox="1"/>
          <p:nvPr>
            <p:ph type="title"/>
          </p:nvPr>
        </p:nvSpPr>
        <p:spPr>
          <a:xfrm>
            <a:off x="5254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3" name="Google Shape;2153;p125"/>
          <p:cNvSpPr txBox="1"/>
          <p:nvPr>
            <p:ph idx="1" type="body"/>
          </p:nvPr>
        </p:nvSpPr>
        <p:spPr>
          <a:xfrm>
            <a:off x="5254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4" name="Google Shape;2154;p125"/>
          <p:cNvSpPr txBox="1"/>
          <p:nvPr>
            <p:ph idx="3" type="title"/>
          </p:nvPr>
        </p:nvSpPr>
        <p:spPr>
          <a:xfrm>
            <a:off x="24096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5" name="Google Shape;2155;p125"/>
          <p:cNvSpPr txBox="1"/>
          <p:nvPr>
            <p:ph idx="4" type="body"/>
          </p:nvPr>
        </p:nvSpPr>
        <p:spPr>
          <a:xfrm>
            <a:off x="24096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6" name="Google Shape;2156;p125"/>
          <p:cNvSpPr txBox="1"/>
          <p:nvPr>
            <p:ph idx="5" type="title"/>
          </p:nvPr>
        </p:nvSpPr>
        <p:spPr>
          <a:xfrm>
            <a:off x="42938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7" name="Google Shape;2157;p125"/>
          <p:cNvSpPr txBox="1"/>
          <p:nvPr>
            <p:ph idx="6" type="body"/>
          </p:nvPr>
        </p:nvSpPr>
        <p:spPr>
          <a:xfrm>
            <a:off x="42938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8" name="Google Shape;2158;p125"/>
          <p:cNvSpPr txBox="1"/>
          <p:nvPr>
            <p:ph idx="7" type="title"/>
          </p:nvPr>
        </p:nvSpPr>
        <p:spPr>
          <a:xfrm>
            <a:off x="61780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9" name="Google Shape;2159;p125"/>
          <p:cNvSpPr txBox="1"/>
          <p:nvPr>
            <p:ph idx="8" type="body"/>
          </p:nvPr>
        </p:nvSpPr>
        <p:spPr>
          <a:xfrm>
            <a:off x="61780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0" name="Google Shape;2160;p125"/>
          <p:cNvSpPr txBox="1"/>
          <p:nvPr>
            <p:ph idx="9" type="subTitle"/>
          </p:nvPr>
        </p:nvSpPr>
        <p:spPr>
          <a:xfrm>
            <a:off x="24096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1" name="Google Shape;2161;p125"/>
          <p:cNvSpPr txBox="1"/>
          <p:nvPr>
            <p:ph idx="13" type="subTitle"/>
          </p:nvPr>
        </p:nvSpPr>
        <p:spPr>
          <a:xfrm>
            <a:off x="5254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2" name="Google Shape;2162;p125"/>
          <p:cNvSpPr txBox="1"/>
          <p:nvPr>
            <p:ph idx="14" type="subTitle"/>
          </p:nvPr>
        </p:nvSpPr>
        <p:spPr>
          <a:xfrm>
            <a:off x="42938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3" name="Google Shape;2163;p125"/>
          <p:cNvSpPr txBox="1"/>
          <p:nvPr>
            <p:ph idx="15" type="subTitle"/>
          </p:nvPr>
        </p:nvSpPr>
        <p:spPr>
          <a:xfrm>
            <a:off x="61780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4" name="Google Shape;2164;p125"/>
          <p:cNvSpPr txBox="1"/>
          <p:nvPr>
            <p:ph idx="16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5" name="Google Shape;2165;p125"/>
          <p:cNvSpPr txBox="1"/>
          <p:nvPr>
            <p:ph idx="17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4">
  <p:cSld name="CUSTOM_5_1_1_1_1">
    <p:bg>
      <p:bgPr>
        <a:solidFill>
          <a:schemeClr val="lt1"/>
        </a:solidFill>
      </p:bgPr>
    </p:bg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26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8" name="Google Shape;2168;p126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0" name="Google Shape;2170;p126"/>
          <p:cNvSpPr txBox="1"/>
          <p:nvPr>
            <p:ph idx="2" type="title"/>
          </p:nvPr>
        </p:nvSpPr>
        <p:spPr>
          <a:xfrm>
            <a:off x="6026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1" name="Google Shape;2171;p126"/>
          <p:cNvSpPr txBox="1"/>
          <p:nvPr>
            <p:ph idx="3" type="body"/>
          </p:nvPr>
        </p:nvSpPr>
        <p:spPr>
          <a:xfrm>
            <a:off x="6026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2" name="Google Shape;2172;p126"/>
          <p:cNvSpPr txBox="1"/>
          <p:nvPr>
            <p:ph idx="4" type="title"/>
          </p:nvPr>
        </p:nvSpPr>
        <p:spPr>
          <a:xfrm>
            <a:off x="2253138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3" name="Google Shape;2173;p126"/>
          <p:cNvSpPr txBox="1"/>
          <p:nvPr>
            <p:ph idx="5" type="body"/>
          </p:nvPr>
        </p:nvSpPr>
        <p:spPr>
          <a:xfrm>
            <a:off x="2253138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4" name="Google Shape;2174;p126"/>
          <p:cNvSpPr txBox="1"/>
          <p:nvPr>
            <p:ph idx="6" type="title"/>
          </p:nvPr>
        </p:nvSpPr>
        <p:spPr>
          <a:xfrm>
            <a:off x="3903575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5" name="Google Shape;2175;p126"/>
          <p:cNvSpPr txBox="1"/>
          <p:nvPr>
            <p:ph idx="7" type="body"/>
          </p:nvPr>
        </p:nvSpPr>
        <p:spPr>
          <a:xfrm>
            <a:off x="3903575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6" name="Google Shape;2176;p126"/>
          <p:cNvSpPr txBox="1"/>
          <p:nvPr>
            <p:ph idx="8" type="title"/>
          </p:nvPr>
        </p:nvSpPr>
        <p:spPr>
          <a:xfrm>
            <a:off x="555405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7" name="Google Shape;2177;p126"/>
          <p:cNvSpPr txBox="1"/>
          <p:nvPr>
            <p:ph idx="9" type="body"/>
          </p:nvPr>
        </p:nvSpPr>
        <p:spPr>
          <a:xfrm>
            <a:off x="555405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8" name="Google Shape;2178;p126"/>
          <p:cNvSpPr txBox="1"/>
          <p:nvPr>
            <p:ph idx="13" type="title"/>
          </p:nvPr>
        </p:nvSpPr>
        <p:spPr>
          <a:xfrm>
            <a:off x="72045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9" name="Google Shape;2179;p126"/>
          <p:cNvSpPr txBox="1"/>
          <p:nvPr>
            <p:ph idx="14" type="body"/>
          </p:nvPr>
        </p:nvSpPr>
        <p:spPr>
          <a:xfrm>
            <a:off x="72045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3">
    <p:bg>
      <p:bgPr>
        <a:solidFill>
          <a:schemeClr val="accent4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7"/>
          <p:cNvSpPr/>
          <p:nvPr/>
        </p:nvSpPr>
        <p:spPr>
          <a:xfrm>
            <a:off x="0" y="0"/>
            <a:ext cx="5521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82" name="Google Shape;2182;p127"/>
          <p:cNvSpPr txBox="1"/>
          <p:nvPr>
            <p:ph idx="1" type="subTitle"/>
          </p:nvPr>
        </p:nvSpPr>
        <p:spPr>
          <a:xfrm>
            <a:off x="462950" y="41990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3" name="Google Shape;2183;p127"/>
          <p:cNvSpPr txBox="1"/>
          <p:nvPr>
            <p:ph type="title"/>
          </p:nvPr>
        </p:nvSpPr>
        <p:spPr>
          <a:xfrm>
            <a:off x="459325" y="1827800"/>
            <a:ext cx="3977700" cy="61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4" name="Google Shape;2184;p127"/>
          <p:cNvSpPr txBox="1"/>
          <p:nvPr>
            <p:ph idx="2" type="title"/>
          </p:nvPr>
        </p:nvSpPr>
        <p:spPr>
          <a:xfrm>
            <a:off x="6422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5" name="Google Shape;2185;p127"/>
          <p:cNvSpPr txBox="1"/>
          <p:nvPr>
            <p:ph idx="3" type="title"/>
          </p:nvPr>
        </p:nvSpPr>
        <p:spPr>
          <a:xfrm>
            <a:off x="6396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6" name="Google Shape;2186;p127"/>
          <p:cNvSpPr txBox="1"/>
          <p:nvPr>
            <p:ph idx="4" type="title"/>
          </p:nvPr>
        </p:nvSpPr>
        <p:spPr>
          <a:xfrm>
            <a:off x="3222225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7" name="Google Shape;2187;p127"/>
          <p:cNvSpPr txBox="1"/>
          <p:nvPr>
            <p:ph idx="5" type="title"/>
          </p:nvPr>
        </p:nvSpPr>
        <p:spPr>
          <a:xfrm>
            <a:off x="3219600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8" name="Google Shape;2188;p127"/>
          <p:cNvSpPr txBox="1"/>
          <p:nvPr>
            <p:ph idx="6" type="title"/>
          </p:nvPr>
        </p:nvSpPr>
        <p:spPr>
          <a:xfrm>
            <a:off x="58074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9" name="Google Shape;2189;p127"/>
          <p:cNvSpPr txBox="1"/>
          <p:nvPr>
            <p:ph idx="7" type="title"/>
          </p:nvPr>
        </p:nvSpPr>
        <p:spPr>
          <a:xfrm>
            <a:off x="58048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90" name="Google Shape;2190;p127"/>
          <p:cNvSpPr txBox="1"/>
          <p:nvPr>
            <p:ph idx="8" type="title"/>
          </p:nvPr>
        </p:nvSpPr>
        <p:spPr>
          <a:xfrm>
            <a:off x="459325" y="788000"/>
            <a:ext cx="464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3">
  <p:cSld name="CUSTOM_5_1_1_1_2">
    <p:bg>
      <p:bgPr>
        <a:solidFill>
          <a:schemeClr val="lt1"/>
        </a:solidFill>
      </p:bgPr>
    </p:bg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28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3" name="Google Shape;2193;p128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4" name="Google Shape;2194;p128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5" name="Google Shape;2195;p128"/>
          <p:cNvSpPr txBox="1"/>
          <p:nvPr>
            <p:ph idx="2" type="title"/>
          </p:nvPr>
        </p:nvSpPr>
        <p:spPr>
          <a:xfrm>
            <a:off x="423025" y="2331750"/>
            <a:ext cx="16002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6" name="Google Shape;2196;p128"/>
          <p:cNvSpPr txBox="1"/>
          <p:nvPr>
            <p:ph idx="3" type="body"/>
          </p:nvPr>
        </p:nvSpPr>
        <p:spPr>
          <a:xfrm>
            <a:off x="423025" y="2733050"/>
            <a:ext cx="16002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7" name="Google Shape;2197;p128"/>
          <p:cNvSpPr txBox="1"/>
          <p:nvPr>
            <p:ph idx="4" type="title"/>
          </p:nvPr>
        </p:nvSpPr>
        <p:spPr>
          <a:xfrm>
            <a:off x="256857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8" name="Google Shape;2198;p128"/>
          <p:cNvSpPr txBox="1"/>
          <p:nvPr>
            <p:ph idx="5" type="body"/>
          </p:nvPr>
        </p:nvSpPr>
        <p:spPr>
          <a:xfrm>
            <a:off x="2568575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9" name="Google Shape;2199;p128"/>
          <p:cNvSpPr txBox="1"/>
          <p:nvPr>
            <p:ph idx="6" type="title"/>
          </p:nvPr>
        </p:nvSpPr>
        <p:spPr>
          <a:xfrm>
            <a:off x="4751950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0" name="Google Shape;2200;p128"/>
          <p:cNvSpPr txBox="1"/>
          <p:nvPr>
            <p:ph idx="7" type="body"/>
          </p:nvPr>
        </p:nvSpPr>
        <p:spPr>
          <a:xfrm>
            <a:off x="475195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1" name="Google Shape;2201;p128"/>
          <p:cNvSpPr txBox="1"/>
          <p:nvPr>
            <p:ph idx="8" type="title"/>
          </p:nvPr>
        </p:nvSpPr>
        <p:spPr>
          <a:xfrm>
            <a:off x="690942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2" name="Google Shape;2202;p128"/>
          <p:cNvSpPr txBox="1"/>
          <p:nvPr>
            <p:ph idx="9" type="body"/>
          </p:nvPr>
        </p:nvSpPr>
        <p:spPr>
          <a:xfrm>
            <a:off x="685590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2">
  <p:cSld name="CUSTOM_5_1_1_1_3">
    <p:bg>
      <p:bgPr>
        <a:solidFill>
          <a:schemeClr val="lt1"/>
        </a:solidFill>
      </p:bgPr>
    </p:bg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5" name="Google Shape;2205;p129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6" name="Google Shape;2206;p129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7" name="Google Shape;2207;p129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8" name="Google Shape;2208;p129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9" name="Google Shape;2209;p129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0" name="Google Shape;2210;p129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1" name="Google Shape;2211;p129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2" name="Google Shape;2212;p129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3" name="Google Shape;2213;p129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4" name="Google Shape;2214;p129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5" name="Google Shape;2215;p129"/>
          <p:cNvSpPr txBox="1"/>
          <p:nvPr>
            <p:ph idx="14" type="title"/>
          </p:nvPr>
        </p:nvSpPr>
        <p:spPr>
          <a:xfrm>
            <a:off x="5235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6" name="Google Shape;2216;p129"/>
          <p:cNvSpPr txBox="1"/>
          <p:nvPr>
            <p:ph idx="15" type="title"/>
          </p:nvPr>
        </p:nvSpPr>
        <p:spPr>
          <a:xfrm>
            <a:off x="22278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7" name="Google Shape;2217;p129"/>
          <p:cNvSpPr txBox="1"/>
          <p:nvPr>
            <p:ph idx="16" type="title"/>
          </p:nvPr>
        </p:nvSpPr>
        <p:spPr>
          <a:xfrm>
            <a:off x="39321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8" name="Google Shape;2218;p129"/>
          <p:cNvSpPr txBox="1"/>
          <p:nvPr>
            <p:ph idx="17" type="title"/>
          </p:nvPr>
        </p:nvSpPr>
        <p:spPr>
          <a:xfrm>
            <a:off x="5845325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9" name="Google Shape;2219;p129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0" name="Google Shape;2220;p129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1" name="Google Shape;2221;p129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2" name="Google Shape;2222;p129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3" name="Google Shape;2223;p129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4" name="Google Shape;2224;p129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5" name="Google Shape;2225;p129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6" name="Google Shape;2226;p129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7" name="Google Shape;2227;p129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8" name="Google Shape;2228;p129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9" name="Google Shape;2229;p129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2_1_1">
    <p:bg>
      <p:bgPr>
        <a:solidFill>
          <a:schemeClr val="lt1"/>
        </a:solidFill>
      </p:bgPr>
    </p:bg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30"/>
          <p:cNvSpPr txBox="1"/>
          <p:nvPr>
            <p:ph type="title"/>
          </p:nvPr>
        </p:nvSpPr>
        <p:spPr>
          <a:xfrm>
            <a:off x="5135225" y="2600350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2" name="Google Shape;2232;p130"/>
          <p:cNvSpPr txBox="1"/>
          <p:nvPr>
            <p:ph idx="2" type="title"/>
          </p:nvPr>
        </p:nvSpPr>
        <p:spPr>
          <a:xfrm>
            <a:off x="5135225" y="3562743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3" name="Google Shape;2233;p130"/>
          <p:cNvSpPr txBox="1"/>
          <p:nvPr>
            <p:ph idx="3" type="title"/>
          </p:nvPr>
        </p:nvSpPr>
        <p:spPr>
          <a:xfrm>
            <a:off x="5135225" y="4500074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4" name="Google Shape;2234;p130"/>
          <p:cNvSpPr txBox="1"/>
          <p:nvPr>
            <p:ph idx="4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5" name="Google Shape;2235;p130"/>
          <p:cNvSpPr txBox="1"/>
          <p:nvPr>
            <p:ph idx="1" type="subTitle"/>
          </p:nvPr>
        </p:nvSpPr>
        <p:spPr>
          <a:xfrm>
            <a:off x="446900" y="397650"/>
            <a:ext cx="5344500" cy="30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6" name="Google Shape;2236;p130"/>
          <p:cNvSpPr txBox="1"/>
          <p:nvPr>
            <p:ph idx="5" type="body"/>
          </p:nvPr>
        </p:nvSpPr>
        <p:spPr>
          <a:xfrm>
            <a:off x="5761162" y="2472057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7" name="Google Shape;2237;p130"/>
          <p:cNvSpPr txBox="1"/>
          <p:nvPr>
            <p:ph idx="6" type="body"/>
          </p:nvPr>
        </p:nvSpPr>
        <p:spPr>
          <a:xfrm>
            <a:off x="5761162" y="3436244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8" name="Google Shape;2238;p130"/>
          <p:cNvSpPr txBox="1"/>
          <p:nvPr>
            <p:ph idx="7" type="body"/>
          </p:nvPr>
        </p:nvSpPr>
        <p:spPr>
          <a:xfrm>
            <a:off x="5761162" y="4399826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9" name="Google Shape;2239;p130"/>
          <p:cNvSpPr txBox="1"/>
          <p:nvPr>
            <p:ph idx="8" type="body"/>
          </p:nvPr>
        </p:nvSpPr>
        <p:spPr>
          <a:xfrm>
            <a:off x="706399" y="2753996"/>
            <a:ext cx="3288300" cy="1731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bg>
      <p:bgPr>
        <a:solidFill>
          <a:schemeClr val="lt1"/>
        </a:solid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31"/>
          <p:cNvSpPr/>
          <p:nvPr/>
        </p:nvSpPr>
        <p:spPr>
          <a:xfrm>
            <a:off x="0" y="1088675"/>
            <a:ext cx="3627900" cy="4054800"/>
          </a:xfrm>
          <a:prstGeom prst="snip1Rect">
            <a:avLst>
              <a:gd fmla="val 109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2" name="Google Shape;2242;p131"/>
          <p:cNvSpPr txBox="1"/>
          <p:nvPr>
            <p:ph type="title"/>
          </p:nvPr>
        </p:nvSpPr>
        <p:spPr>
          <a:xfrm>
            <a:off x="446100" y="396225"/>
            <a:ext cx="5101800" cy="853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43" name="Google Shape;2243;p131"/>
          <p:cNvSpPr txBox="1"/>
          <p:nvPr>
            <p:ph idx="1" type="body"/>
          </p:nvPr>
        </p:nvSpPr>
        <p:spPr>
          <a:xfrm>
            <a:off x="3869875" y="1390269"/>
            <a:ext cx="31734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44" name="Google Shape;2244;p131"/>
          <p:cNvSpPr txBox="1"/>
          <p:nvPr>
            <p:ph idx="2" type="body"/>
          </p:nvPr>
        </p:nvSpPr>
        <p:spPr>
          <a:xfrm>
            <a:off x="474675" y="1390150"/>
            <a:ext cx="25713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">
    <p:bg>
      <p:bgPr>
        <a:solidFill>
          <a:schemeClr val="accent1"/>
        </a:solidFill>
      </p:bgPr>
    </p:bg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32"/>
          <p:cNvSpPr/>
          <p:nvPr/>
        </p:nvSpPr>
        <p:spPr>
          <a:xfrm flipH="1">
            <a:off x="433300" y="-6150"/>
            <a:ext cx="85602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7" name="Google Shape;2247;p132"/>
          <p:cNvSpPr/>
          <p:nvPr/>
        </p:nvSpPr>
        <p:spPr>
          <a:xfrm flipH="1">
            <a:off x="433300" y="-2175"/>
            <a:ext cx="8415900" cy="51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8" name="Google Shape;2248;p132"/>
          <p:cNvSpPr/>
          <p:nvPr/>
        </p:nvSpPr>
        <p:spPr>
          <a:xfrm flipH="1">
            <a:off x="-10550" y="-6150"/>
            <a:ext cx="8710800" cy="515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9" name="Google Shape;2249;p132"/>
          <p:cNvSpPr txBox="1"/>
          <p:nvPr>
            <p:ph type="title"/>
          </p:nvPr>
        </p:nvSpPr>
        <p:spPr>
          <a:xfrm>
            <a:off x="409625" y="401500"/>
            <a:ext cx="4011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50" name="Google Shape;2250;p132"/>
          <p:cNvSpPr txBox="1"/>
          <p:nvPr>
            <p:ph idx="2" type="title"/>
          </p:nvPr>
        </p:nvSpPr>
        <p:spPr>
          <a:xfrm>
            <a:off x="420000" y="860450"/>
            <a:ext cx="35112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1" name="Google Shape;2251;p132"/>
          <p:cNvSpPr txBox="1"/>
          <p:nvPr>
            <p:ph idx="3" type="title"/>
          </p:nvPr>
        </p:nvSpPr>
        <p:spPr>
          <a:xfrm>
            <a:off x="5128700" y="38960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2" name="Google Shape;2252;p132"/>
          <p:cNvSpPr txBox="1"/>
          <p:nvPr>
            <p:ph idx="1" type="subTitle"/>
          </p:nvPr>
        </p:nvSpPr>
        <p:spPr>
          <a:xfrm>
            <a:off x="7258100" y="38960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3" name="Google Shape;2253;p132"/>
          <p:cNvSpPr txBox="1"/>
          <p:nvPr>
            <p:ph idx="4" type="title"/>
          </p:nvPr>
        </p:nvSpPr>
        <p:spPr>
          <a:xfrm>
            <a:off x="5128700" y="28383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4" name="Google Shape;2254;p132"/>
          <p:cNvSpPr txBox="1"/>
          <p:nvPr>
            <p:ph idx="5" type="subTitle"/>
          </p:nvPr>
        </p:nvSpPr>
        <p:spPr>
          <a:xfrm>
            <a:off x="7258100" y="28383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5" name="Google Shape;2255;p132"/>
          <p:cNvSpPr txBox="1"/>
          <p:nvPr>
            <p:ph idx="6" type="title"/>
          </p:nvPr>
        </p:nvSpPr>
        <p:spPr>
          <a:xfrm>
            <a:off x="5128700" y="18129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6" name="Google Shape;2256;p132"/>
          <p:cNvSpPr txBox="1"/>
          <p:nvPr>
            <p:ph idx="7" type="subTitle"/>
          </p:nvPr>
        </p:nvSpPr>
        <p:spPr>
          <a:xfrm>
            <a:off x="7258100" y="18129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7" name="Google Shape;2257;p132"/>
          <p:cNvSpPr txBox="1"/>
          <p:nvPr>
            <p:ph idx="8" type="title"/>
          </p:nvPr>
        </p:nvSpPr>
        <p:spPr>
          <a:xfrm>
            <a:off x="5128700" y="838600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8" name="Google Shape;2258;p132"/>
          <p:cNvSpPr txBox="1"/>
          <p:nvPr>
            <p:ph idx="9" type="subTitle"/>
          </p:nvPr>
        </p:nvSpPr>
        <p:spPr>
          <a:xfrm>
            <a:off x="7258100" y="838600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1" name="Google Shape;2261;p133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2" name="Google Shape;2262;p133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3" name="Google Shape;2263;p133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4" name="Google Shape;2264;p133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265" name="Google Shape;2265;p133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6" name="Google Shape;2266;p133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67" name="Google Shape;2267;p133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68" name="Google Shape;2268;p133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3" name="Google Shape;2273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8" name="Google Shape;2278;p1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83" name="Google Shape;2283;p1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4" name="Google Shape;2284;p1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9" name="Google Shape;2289;p1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3" name="Google Shape;2293;p1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4" name="Google Shape;2294;p1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5" name="Google Shape;2295;p1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6" name="Google Shape;2296;p1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7" name="Google Shape;2297;p1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8" name="Google Shape;2298;p1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1" name="Google Shape;2301;p1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2" name="Google Shape;2302;p1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5" name="Google Shape;2305;p1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6" name="Google Shape;2306;p1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7" name="Google Shape;2307;p1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8" name="Google Shape;2308;p1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1" name="Google Shape;2311;p1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2" name="Google Shape;2312;p1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13" name="Google Shape;2313;p1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4" name="Google Shape;2314;p1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5" name="Google Shape;2315;p1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6" name="Google Shape;2316;p1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9" name="Google Shape;2319;p1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0" name="Google Shape;2320;p1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1" name="Google Shape;2321;p1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2" name="Google Shape;2322;p1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3" name="Google Shape;2323;p1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4" name="Google Shape;2324;p1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5" name="Google Shape;2325;p1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6" name="Google Shape;2326;p1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9" name="Google Shape;2329;p1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2" name="Google Shape;2332;p1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3" name="Google Shape;2333;p1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4" name="Google Shape;2334;p1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5" name="Google Shape;2335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6" name="Google Shape;2336;p1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7" name="Google Shape;2337;p1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0" name="Google Shape;2340;p1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p1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p1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3" name="Google Shape;2343;p1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p1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5" name="Google Shape;2345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6" name="Google Shape;2346;p1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7" name="Google Shape;2347;p1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8" name="Google Shape;2348;p1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3" name="Google Shape;2353;p1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4" name="Google Shape;2354;p1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5" name="Google Shape;2355;p1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6" name="Google Shape;2356;p1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7" name="Google Shape;2357;p1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8" name="Google Shape;2358;p1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9" name="Google Shape;2359;p1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p1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p1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15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8" name="Google Shape;2368;p15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9" name="Google Shape;2369;p15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5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2" name="Google Shape;2372;p15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3" name="Google Shape;2373;p15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4" name="Google Shape;2374;p15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5" name="Google Shape;2375;p15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6" name="Google Shape;2376;p15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7" name="Google Shape;2377;p15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5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0" name="Google Shape;2380;p15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381" name="Google Shape;2381;p15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2" name="Google Shape;2382;p15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5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5" name="Google Shape;2385;p15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6" name="Google Shape;2386;p15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7" name="Google Shape;2387;p15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8" name="Google Shape;2388;p15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9" name="Google Shape;2389;p15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0" name="Google Shape;2390;p15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1" name="Google Shape;2391;p15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2" name="Google Shape;2392;p15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5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2395" name="Google Shape;2395;p15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6" name="Google Shape;2396;p15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397" name="Google Shape;2397;p15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98" name="Google Shape;2398;p15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9" name="Google Shape;2399;p15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0" name="Google Shape;2400;p15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1" name="Google Shape;2401;p15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2" name="Google Shape;2402;p15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03" name="Google Shape;2403;p15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5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6" name="Google Shape;2406;p15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07" name="Google Shape;2407;p15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8" name="Google Shape;2408;p15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9" name="Google Shape;2409;p15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0" name="Google Shape;2410;p15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1" name="Google Shape;2411;p15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12" name="Google Shape;2412;p15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3" name="Google Shape;2413;p15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14" name="Google Shape;2414;p15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6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7" name="Google Shape;2417;p16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8" name="Google Shape;2418;p16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19" name="Google Shape;2419;p16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0" name="Google Shape;2420;p16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1" name="Google Shape;2421;p16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2" name="Google Shape;2422;p16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23" name="Google Shape;2423;p16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4" name="Google Shape;2424;p16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5" name="Google Shape;2425;p16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6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28" name="Google Shape;2428;p16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9" name="Google Shape;2429;p16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0" name="Google Shape;2430;p16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1" name="Google Shape;2431;p16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2" name="Google Shape;2432;p16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3" name="Google Shape;2433;p16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34" name="Google Shape;2434;p16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5" name="Google Shape;2435;p16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6" name="Google Shape;2436;p16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7" name="Google Shape;2437;p16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8" name="Google Shape;2438;p16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6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1" name="Google Shape;2441;p16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2" name="Google Shape;2442;p16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3" name="Google Shape;2443;p16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4" name="Google Shape;2444;p16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5" name="Google Shape;2445;p16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46" name="Google Shape;2446;p16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7" name="Google Shape;2447;p16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8" name="Google Shape;2448;p16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9" name="Google Shape;2449;p16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0" name="Google Shape;2450;p16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1" name="Google Shape;2451;p16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2" name="Google Shape;2452;p16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3" name="Google Shape;2453;p16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6" name="Google Shape;2456;p16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7" name="Google Shape;2457;p16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8" name="Google Shape;2458;p16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9" name="Google Shape;2459;p16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0" name="Google Shape;2460;p16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1" name="Google Shape;2461;p16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2" name="Google Shape;2462;p16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3" name="Google Shape;2463;p16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4" name="Google Shape;2464;p16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5" name="Google Shape;2465;p16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6" name="Google Shape;2466;p16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7" name="Google Shape;2467;p16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8" name="Google Shape;2468;p16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9" name="Google Shape;2469;p16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70" name="Google Shape;2470;p16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6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2473" name="Google Shape;2473;p16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4" name="Google Shape;2474;p16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5" name="Google Shape;2475;p16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1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8" name="Google Shape;2478;p16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9" name="Google Shape;2479;p16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0" name="Google Shape;2480;p16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1" name="Google Shape;2481;p16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2" name="Google Shape;2482;p16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3" name="Google Shape;2483;p16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4" name="Google Shape;2484;p16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5" name="Google Shape;2485;p16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6" name="Google Shape;2486;p16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7" name="Google Shape;2487;p16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2488" name="Google Shape;2488;p16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9" name="Google Shape;2489;p16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0" name="Google Shape;2490;p16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1" name="Google Shape;2491;p16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2" name="Google Shape;2492;p16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3" name="Google Shape;2493;p16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4" name="Google Shape;2494;p16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5" name="Google Shape;2495;p16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8" name="Google Shape;2498;p16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9" name="Google Shape;2499;p16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2500" name="Google Shape;2500;p16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1" name="Google Shape;2501;p16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2" name="Google Shape;2502;p16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6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5" name="Google Shape;2505;p16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6" name="Google Shape;2506;p16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7" name="Google Shape;2507;p16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8" name="Google Shape;2508;p16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9" name="Google Shape;2509;p16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6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2" name="Google Shape;2512;p16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3" name="Google Shape;2513;p16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4" name="Google Shape;2514;p16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5" name="Google Shape;2515;p16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16" name="Google Shape;2516;p16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7" name="Google Shape;2517;p16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8" name="Google Shape;2518;p16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19" name="Google Shape;2519;p16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0" name="Google Shape;2520;p16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1" name="Google Shape;2521;p16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2" name="Google Shape;2522;p16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6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5" name="Google Shape;2525;p16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6" name="Google Shape;2526;p16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7" name="Google Shape;2527;p16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8" name="Google Shape;2528;p16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9" name="Google Shape;2529;p16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30" name="Google Shape;2530;p16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1" name="Google Shape;2531;p16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2" name="Google Shape;2532;p16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3" name="Google Shape;2533;p16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4" name="Google Shape;2534;p16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5" name="Google Shape;2535;p16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36" name="Google Shape;2536;p16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7" name="Google Shape;2537;p1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7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0" name="Google Shape;2540;p17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1" name="Google Shape;2541;p1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2" name="Google Shape;2542;p17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3" name="Google Shape;2543;p17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544" name="Google Shape;2544;p17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5" name="Google Shape;2545;p17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6" name="Google Shape;2546;p17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7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9" name="Google Shape;2549;p17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0" name="Google Shape;2550;p1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1" name="Google Shape;2551;p17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7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4" name="Google Shape;2554;p17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5" name="Google Shape;2555;p17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56" name="Google Shape;2556;p17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7" name="Google Shape;2557;p1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8" name="Google Shape;2558;p17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1" name="Google Shape;2561;p17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2" name="Google Shape;2562;p17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3" name="Google Shape;2563;p17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4" name="Google Shape;2564;p17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65" name="Google Shape;2565;p17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8" name="Google Shape;2568;p17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9" name="Google Shape;2569;p17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0" name="Google Shape;2570;p17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71" name="Google Shape;2571;p17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7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574" name="Google Shape;2574;p1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5" name="Google Shape;2575;p17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6" name="Google Shape;2576;p17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7" name="Google Shape;2577;p17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8" name="Google Shape;2578;p17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580" name="Google Shape;2580;p17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1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2" name="Google Shape;2582;p17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3" name="Google Shape;2583;p17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84" name="Google Shape;2584;p17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85" name="Google Shape;2585;p17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86" name="Google Shape;2586;p17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588" name="Google Shape;2588;p17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0" name="Google Shape;2590;p17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1" name="Google Shape;2591;p17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92" name="Google Shape;2592;p17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4" name="Google Shape;2594;p17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5" name="Google Shape;2595;p17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6" name="Google Shape;2596;p17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7" name="Google Shape;2597;p17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8" name="Google Shape;2598;p17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99" name="Google Shape;2599;p1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0" name="Google Shape;2600;p17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1" name="Google Shape;2601;p17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2" name="Google Shape;2602;p17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3" name="Google Shape;2603;p17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4" name="Google Shape;2604;p17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5" name="Google Shape;2605;p17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6" name="Google Shape;2606;p17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7" name="Google Shape;2607;p17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8" name="Google Shape;2608;p17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9" name="Google Shape;2609;p17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10" name="Google Shape;2610;p17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1" name="Google Shape;2611;p17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7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14" name="Google Shape;2614;p17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15" name="Google Shape;2615;p17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6" name="Google Shape;2616;p17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617" name="Google Shape;2617;p17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8" name="Google Shape;2618;p1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9" name="Google Shape;2619;p17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0" name="Google Shape;2620;p17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1" name="Google Shape;2621;p17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22" name="Google Shape;2622;p17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3" name="Google Shape;2623;p17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24" name="Google Shape;2624;p17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5" name="Google Shape;2625;p17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18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2628" name="Google Shape;2628;p1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9" name="Google Shape;2629;p18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18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2" name="Google Shape;2632;p18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3" name="Google Shape;2633;p18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4" name="Google Shape;2634;p18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5" name="Google Shape;2635;p18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36" name="Google Shape;2636;p18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37" name="Google Shape;2637;p18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638" name="Google Shape;2638;p18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9" name="Google Shape;2639;p18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0" name="Google Shape;2640;p18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1" name="Google Shape;2641;p18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42" name="Google Shape;2642;p18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3" name="Google Shape;2643;p18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4" name="Google Shape;2644;p18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5" name="Google Shape;2645;p18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6" name="Google Shape;2646;p18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7" name="Google Shape;2647;p18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48" name="Google Shape;2648;p18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9" name="Google Shape;2649;p18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0" name="Google Shape;2650;p18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51" name="Google Shape;2651;p18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2" name="Google Shape;2652;p18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3" name="Google Shape;2653;p18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54" name="Google Shape;2654;p18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5" name="Google Shape;2655;p18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6" name="Google Shape;2656;p18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8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59" name="Google Shape;2659;p18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0" name="Google Shape;2660;p18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1" name="Google Shape;2661;p18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2" name="Google Shape;2662;p18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3" name="Google Shape;2663;p18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4" name="Google Shape;2664;p18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5" name="Google Shape;2665;p18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6" name="Google Shape;2666;p18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7" name="Google Shape;2667;p18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8" name="Google Shape;2668;p18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9" name="Google Shape;2669;p18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0" name="Google Shape;2670;p18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1" name="Google Shape;2671;p18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72" name="Google Shape;2672;p18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73" name="Google Shape;2673;p18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4" name="Google Shape;2674;p18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5" name="Google Shape;2675;p18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76" name="Google Shape;2676;p18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77" name="Google Shape;2677;p18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8" name="Google Shape;2678;p18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9" name="Google Shape;2679;p18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0" name="Google Shape;2680;p18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1" name="Google Shape;2681;p18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2" name="Google Shape;2682;p18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83" name="Google Shape;2683;p18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4" name="Google Shape;2684;p18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5" name="Google Shape;2685;p18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6" name="Google Shape;2686;p18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87" name="Google Shape;2687;p18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8" name="Google Shape;2688;p18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9" name="Google Shape;2689;p18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90" name="Google Shape;2690;p18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1" name="Google Shape;2691;p1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2" name="Google Shape;2692;p18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18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5" name="Google Shape;2695;p18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6" name="Google Shape;2696;p18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2697" name="Google Shape;2697;p18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98" name="Google Shape;2698;p18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9" name="Google Shape;2699;p18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2700" name="Google Shape;2700;p18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01" name="Google Shape;2701;p18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02" name="Google Shape;2702;p18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4" name="Google Shape;2704;p18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2705" name="Google Shape;2705;p18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6" name="Google Shape;2706;p18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7" name="Google Shape;2707;p18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8" name="Google Shape;2708;p18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9" name="Google Shape;2709;p18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0" name="Google Shape;2710;p18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1" name="Google Shape;2711;p18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2" name="Google Shape;2712;p18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3" name="Google Shape;2713;p18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4" name="Google Shape;2714;p18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5" name="Google Shape;2715;p18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6" name="Google Shape;2716;p18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9" name="Google Shape;2719;p18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0" name="Google Shape;2720;p18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1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23" name="Google Shape;2723;p1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1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8" name="Google Shape;2728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1" name="Google Shape;2731;p1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2" name="Google Shape;2732;p1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9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7" name="Google Shape;2737;p19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19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19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42" name="Google Shape;2742;p19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3" name="Google Shape;2743;p19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19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19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48" name="Google Shape;2748;p19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2" name="Google Shape;2752;p19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3" name="Google Shape;2753;p19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4" name="Google Shape;2754;p19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5" name="Google Shape;2755;p19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6" name="Google Shape;2756;p19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7" name="Google Shape;2757;p19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0" name="Google Shape;2760;p19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1" name="Google Shape;2761;p19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19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64" name="Google Shape;2764;p19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5" name="Google Shape;2765;p19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6" name="Google Shape;2766;p19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7" name="Google Shape;2767;p19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20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0" name="Google Shape;2770;p20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1" name="Google Shape;2771;p20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72" name="Google Shape;2772;p20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3" name="Google Shape;2773;p20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4" name="Google Shape;2774;p20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5" name="Google Shape;2775;p20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20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8" name="Google Shape;2778;p20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9" name="Google Shape;2779;p20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0" name="Google Shape;2780;p20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1" name="Google Shape;2781;p20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82" name="Google Shape;2782;p20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3" name="Google Shape;2783;p20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4" name="Google Shape;2784;p20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5" name="Google Shape;2785;p20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8" name="Google Shape;2788;p20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20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1" name="Google Shape;2791;p20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792" name="Google Shape;2792;p20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793" name="Google Shape;2793;p20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4" name="Google Shape;2794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5" name="Google Shape;2795;p20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6" name="Google Shape;2796;p20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0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9" name="Google Shape;2799;p20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0" name="Google Shape;2800;p20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1" name="Google Shape;2801;p20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2" name="Google Shape;2802;p20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3" name="Google Shape;2803;p20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4" name="Google Shape;2804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5" name="Google Shape;2805;p20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6" name="Google Shape;2806;p20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7" name="Google Shape;2807;p20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20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20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2" name="Google Shape;2812;p20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3" name="Google Shape;2813;p20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4" name="Google Shape;2814;p20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5" name="Google Shape;2815;p20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6" name="Google Shape;2816;p20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7" name="Google Shape;2817;p20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8" name="Google Shape;2818;p20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9" name="Google Shape;2819;p20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20" name="Google Shape;2820;p20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ITLE">
  <p:cSld name="BLANK_1_1_1_1_1_1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64"/>
          <p:cNvGrpSpPr/>
          <p:nvPr/>
        </p:nvGrpSpPr>
        <p:grpSpPr>
          <a:xfrm>
            <a:off x="-23299" y="-8075"/>
            <a:ext cx="9190577" cy="5150040"/>
            <a:chOff x="11751" y="-6300"/>
            <a:chExt cx="9190577" cy="5150040"/>
          </a:xfrm>
        </p:grpSpPr>
        <p:grpSp>
          <p:nvGrpSpPr>
            <p:cNvPr id="934" name="Google Shape;934;p64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935" name="Google Shape;935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3" name="Google Shape;943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4" name="Google Shape;944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5" name="Google Shape;945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8" name="Google Shape;948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9" name="Google Shape;949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5" name="Google Shape;955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6" name="Google Shape;956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57" name="Google Shape;957;p64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958" name="Google Shape;958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9" name="Google Shape;959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0" name="Google Shape;960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1" name="Google Shape;961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2" name="Google Shape;962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3" name="Google Shape;963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4" name="Google Shape;964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5" name="Google Shape;965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7" name="Google Shape;967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9" name="Google Shape;969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0" name="Google Shape;970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1" name="Google Shape;971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2" name="Google Shape;972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3" name="Google Shape;973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4" name="Google Shape;974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5" name="Google Shape;975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6" name="Google Shape;976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7" name="Google Shape;977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8" name="Google Shape;978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9" name="Google Shape;979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80" name="Google Shape;980;p64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981" name="Google Shape;981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2" name="Google Shape;982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3" name="Google Shape;983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4" name="Google Shape;984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5" name="Google Shape;985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6" name="Google Shape;986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7" name="Google Shape;987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8" name="Google Shape;988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9" name="Google Shape;989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0" name="Google Shape;990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1" name="Google Shape;991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2" name="Google Shape;992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3" name="Google Shape;993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4" name="Google Shape;994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5" name="Google Shape;995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6" name="Google Shape;996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7" name="Google Shape;997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8" name="Google Shape;998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9" name="Google Shape;999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0" name="Google Shape;1000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1" name="Google Shape;1001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2" name="Google Shape;1002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03" name="Google Shape;1003;p64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004" name="Google Shape;1004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5" name="Google Shape;1005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6" name="Google Shape;1006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7" name="Google Shape;1007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8" name="Google Shape;1008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9" name="Google Shape;1009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0" name="Google Shape;1010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1" name="Google Shape;1011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2" name="Google Shape;1012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3" name="Google Shape;1013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4" name="Google Shape;1014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5" name="Google Shape;1015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6" name="Google Shape;1016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7" name="Google Shape;1017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8" name="Google Shape;1018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9" name="Google Shape;1019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0" name="Google Shape;1020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1" name="Google Shape;1021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2" name="Google Shape;1022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3" name="Google Shape;1023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4" name="Google Shape;1024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5" name="Google Shape;1025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26" name="Google Shape;1026;p64"/>
          <p:cNvSpPr txBox="1"/>
          <p:nvPr>
            <p:ph type="title"/>
          </p:nvPr>
        </p:nvSpPr>
        <p:spPr>
          <a:xfrm>
            <a:off x="1081850" y="1719900"/>
            <a:ext cx="69849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64"/>
          <p:cNvSpPr txBox="1"/>
          <p:nvPr>
            <p:ph idx="2" type="title"/>
          </p:nvPr>
        </p:nvSpPr>
        <p:spPr>
          <a:xfrm rot="-54379">
            <a:off x="5015453" y="3227438"/>
            <a:ext cx="1517290" cy="301238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28" name="Google Shape;1028;p64"/>
          <p:cNvSpPr txBox="1"/>
          <p:nvPr>
            <p:ph idx="1" type="body"/>
          </p:nvPr>
        </p:nvSpPr>
        <p:spPr>
          <a:xfrm>
            <a:off x="2422100" y="4170725"/>
            <a:ext cx="43044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029" name="Google Shape;1029;p64"/>
          <p:cNvSpPr txBox="1"/>
          <p:nvPr>
            <p:ph idx="3" type="title"/>
          </p:nvPr>
        </p:nvSpPr>
        <p:spPr>
          <a:xfrm rot="-555761">
            <a:off x="6594632" y="3130269"/>
            <a:ext cx="1047458" cy="301246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30" name="Google Shape;1030;p64"/>
          <p:cNvSpPr txBox="1"/>
          <p:nvPr>
            <p:ph idx="4" type="subTitle"/>
          </p:nvPr>
        </p:nvSpPr>
        <p:spPr>
          <a:xfrm rot="-503039">
            <a:off x="2206578" y="1204399"/>
            <a:ext cx="2211838" cy="438184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Manrope"/>
              <a:buNone/>
              <a:defRPr b="1"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1">
    <p:bg>
      <p:bgPr>
        <a:solidFill>
          <a:schemeClr val="lt1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5"/>
          <p:cNvSpPr/>
          <p:nvPr/>
        </p:nvSpPr>
        <p:spPr>
          <a:xfrm>
            <a:off x="0" y="0"/>
            <a:ext cx="9161700" cy="5143500"/>
          </a:xfrm>
          <a:prstGeom prst="snip1Rect">
            <a:avLst>
              <a:gd fmla="val 2416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33" name="Google Shape;1033;p65"/>
          <p:cNvSpPr txBox="1"/>
          <p:nvPr>
            <p:ph type="title"/>
          </p:nvPr>
        </p:nvSpPr>
        <p:spPr>
          <a:xfrm>
            <a:off x="460500" y="2025700"/>
            <a:ext cx="4703100" cy="1821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0"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65"/>
          <p:cNvSpPr txBox="1"/>
          <p:nvPr>
            <p:ph idx="1" type="body"/>
          </p:nvPr>
        </p:nvSpPr>
        <p:spPr>
          <a:xfrm>
            <a:off x="460500" y="4085525"/>
            <a:ext cx="3501600" cy="5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35" name="Google Shape;1035;p65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6"/>
          <p:cNvSpPr txBox="1"/>
          <p:nvPr>
            <p:ph idx="1" type="body"/>
          </p:nvPr>
        </p:nvSpPr>
        <p:spPr>
          <a:xfrm>
            <a:off x="925650" y="1204025"/>
            <a:ext cx="40287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23850" lvl="1" marL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23850" lvl="2" marL="1371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23850" lvl="3" marL="1828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23850" lvl="4" marL="22860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23850" lvl="5" marL="2743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23850" lvl="6" marL="3200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23850" lvl="7" marL="3657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23850" lvl="8" marL="4114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038" name="Google Shape;1038;p66"/>
          <p:cNvGrpSpPr/>
          <p:nvPr/>
        </p:nvGrpSpPr>
        <p:grpSpPr>
          <a:xfrm>
            <a:off x="-6750" y="576950"/>
            <a:ext cx="9144146" cy="4114800"/>
            <a:chOff x="-6750" y="576950"/>
            <a:chExt cx="9144146" cy="4114800"/>
          </a:xfrm>
        </p:grpSpPr>
        <p:cxnSp>
          <p:nvCxnSpPr>
            <p:cNvPr id="1039" name="Google Shape;1039;p66"/>
            <p:cNvCxnSpPr/>
            <p:nvPr/>
          </p:nvCxnSpPr>
          <p:spPr>
            <a:xfrm>
              <a:off x="-6750" y="5769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0" name="Google Shape;1040;p66"/>
            <p:cNvCxnSpPr/>
            <p:nvPr/>
          </p:nvCxnSpPr>
          <p:spPr>
            <a:xfrm>
              <a:off x="-4" y="10913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66"/>
            <p:cNvCxnSpPr/>
            <p:nvPr/>
          </p:nvCxnSpPr>
          <p:spPr>
            <a:xfrm>
              <a:off x="-4" y="16056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66"/>
            <p:cNvCxnSpPr/>
            <p:nvPr/>
          </p:nvCxnSpPr>
          <p:spPr>
            <a:xfrm>
              <a:off x="-4" y="21200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66"/>
            <p:cNvCxnSpPr/>
            <p:nvPr/>
          </p:nvCxnSpPr>
          <p:spPr>
            <a:xfrm>
              <a:off x="-4" y="26343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66"/>
            <p:cNvCxnSpPr/>
            <p:nvPr/>
          </p:nvCxnSpPr>
          <p:spPr>
            <a:xfrm>
              <a:off x="-4" y="31487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66"/>
            <p:cNvCxnSpPr/>
            <p:nvPr/>
          </p:nvCxnSpPr>
          <p:spPr>
            <a:xfrm>
              <a:off x="-4" y="36630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66"/>
            <p:cNvCxnSpPr/>
            <p:nvPr/>
          </p:nvCxnSpPr>
          <p:spPr>
            <a:xfrm>
              <a:off x="-4" y="41774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7" name="Google Shape;1047;p66"/>
            <p:cNvCxnSpPr/>
            <p:nvPr/>
          </p:nvCxnSpPr>
          <p:spPr>
            <a:xfrm>
              <a:off x="-4" y="46917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048" name="Google Shape;1048;p66"/>
          <p:cNvCxnSpPr/>
          <p:nvPr/>
        </p:nvCxnSpPr>
        <p:spPr>
          <a:xfrm>
            <a:off x="710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66"/>
          <p:cNvCxnSpPr/>
          <p:nvPr/>
        </p:nvCxnSpPr>
        <p:spPr>
          <a:xfrm>
            <a:off x="664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0" name="Google Shape;1050;p66"/>
          <p:cNvSpPr/>
          <p:nvPr/>
        </p:nvSpPr>
        <p:spPr>
          <a:xfrm>
            <a:off x="245425" y="1542047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1" name="Google Shape;1051;p66"/>
          <p:cNvSpPr/>
          <p:nvPr/>
        </p:nvSpPr>
        <p:spPr>
          <a:xfrm>
            <a:off x="245425" y="3599460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2" name="Google Shape;1052;p66"/>
          <p:cNvSpPr txBox="1"/>
          <p:nvPr>
            <p:ph type="title"/>
          </p:nvPr>
        </p:nvSpPr>
        <p:spPr>
          <a:xfrm rot="-289081">
            <a:off x="587746" y="495097"/>
            <a:ext cx="2100221" cy="569601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Anton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Quarter's Goals">
  <p:cSld name="CUSTOM_1_1_3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67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055" name="Google Shape;1055;p67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67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7" name="Google Shape;1057;p67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67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9" name="Google Shape;1059;p67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67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1" name="Google Shape;1061;p67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67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p67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064" name="Google Shape;1064;p67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65" name="Google Shape;1065;p67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066" name="Google Shape;1066;p67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067" name="Google Shape;1067;p67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68" name="Google Shape;1068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69" name="Google Shape;1069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0" name="Google Shape;1070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1" name="Google Shape;1071;p67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72" name="Google Shape;1072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3" name="Google Shape;1073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4" name="Google Shape;1074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5" name="Google Shape;1075;p67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76" name="Google Shape;1076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7" name="Google Shape;1077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8" name="Google Shape;1078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9" name="Google Shape;1079;p67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080" name="Google Shape;1080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81" name="Google Shape;1081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082" name="Google Shape;1082;p67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083" name="Google Shape;1083;p67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084" name="Google Shape;1084;p67"/>
          <p:cNvSpPr txBox="1"/>
          <p:nvPr>
            <p:ph idx="1" type="body"/>
          </p:nvPr>
        </p:nvSpPr>
        <p:spPr>
          <a:xfrm>
            <a:off x="3993050" y="2658175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5" name="Google Shape;1085;p67"/>
          <p:cNvSpPr txBox="1"/>
          <p:nvPr>
            <p:ph idx="2" type="body"/>
          </p:nvPr>
        </p:nvSpPr>
        <p:spPr>
          <a:xfrm>
            <a:off x="3993050" y="36684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6" name="Google Shape;1086;p67"/>
          <p:cNvSpPr txBox="1"/>
          <p:nvPr>
            <p:ph idx="3" type="body"/>
          </p:nvPr>
        </p:nvSpPr>
        <p:spPr>
          <a:xfrm>
            <a:off x="3993050" y="16445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7" name="Google Shape;1087;p67"/>
          <p:cNvSpPr txBox="1"/>
          <p:nvPr>
            <p:ph idx="4" type="title"/>
          </p:nvPr>
        </p:nvSpPr>
        <p:spPr>
          <a:xfrm>
            <a:off x="1075800" y="2925625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88" name="Google Shape;1088;p67"/>
          <p:cNvSpPr txBox="1"/>
          <p:nvPr>
            <p:ph idx="5" type="title"/>
          </p:nvPr>
        </p:nvSpPr>
        <p:spPr>
          <a:xfrm>
            <a:off x="1075800" y="39359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89" name="Google Shape;1089;p67"/>
          <p:cNvSpPr txBox="1"/>
          <p:nvPr>
            <p:ph idx="6" type="title"/>
          </p:nvPr>
        </p:nvSpPr>
        <p:spPr>
          <a:xfrm>
            <a:off x="1075800" y="19120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90" name="Google Shape;1090;p67"/>
          <p:cNvSpPr txBox="1"/>
          <p:nvPr>
            <p:ph idx="7" type="title"/>
          </p:nvPr>
        </p:nvSpPr>
        <p:spPr>
          <a:xfrm>
            <a:off x="543400" y="19120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91" name="Google Shape;1091;p67"/>
          <p:cNvSpPr txBox="1"/>
          <p:nvPr>
            <p:ph idx="8" type="title"/>
          </p:nvPr>
        </p:nvSpPr>
        <p:spPr>
          <a:xfrm>
            <a:off x="543400" y="2925625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92" name="Google Shape;1092;p67"/>
          <p:cNvSpPr txBox="1"/>
          <p:nvPr>
            <p:ph idx="9" type="title"/>
          </p:nvPr>
        </p:nvSpPr>
        <p:spPr>
          <a:xfrm>
            <a:off x="543400" y="39359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_1_1_3_1">
    <p:bg>
      <p:bgPr>
        <a:solidFill>
          <a:schemeClr val="lt1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8"/>
          <p:cNvSpPr txBox="1"/>
          <p:nvPr>
            <p:ph type="title"/>
          </p:nvPr>
        </p:nvSpPr>
        <p:spPr>
          <a:xfrm rot="276584">
            <a:off x="5845454" y="1487909"/>
            <a:ext cx="2123971" cy="49600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5" name="Google Shape;1095;p68"/>
          <p:cNvSpPr txBox="1"/>
          <p:nvPr>
            <p:ph idx="1" type="body"/>
          </p:nvPr>
        </p:nvSpPr>
        <p:spPr>
          <a:xfrm rot="274997">
            <a:off x="5798057" y="2041282"/>
            <a:ext cx="2121183" cy="603735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96" name="Google Shape;1096;p68"/>
          <p:cNvSpPr txBox="1"/>
          <p:nvPr>
            <p:ph idx="2" type="title"/>
          </p:nvPr>
        </p:nvSpPr>
        <p:spPr>
          <a:xfrm rot="-689737">
            <a:off x="3250012" y="1354783"/>
            <a:ext cx="2124008" cy="49592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7" name="Google Shape;1097;p68"/>
          <p:cNvSpPr txBox="1"/>
          <p:nvPr>
            <p:ph idx="3" type="body"/>
          </p:nvPr>
        </p:nvSpPr>
        <p:spPr>
          <a:xfrm rot="-691086">
            <a:off x="3372841" y="1897943"/>
            <a:ext cx="2121422" cy="603767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98" name="Google Shape;1098;p68"/>
          <p:cNvSpPr txBox="1"/>
          <p:nvPr>
            <p:ph idx="4" type="title"/>
          </p:nvPr>
        </p:nvSpPr>
        <p:spPr>
          <a:xfrm>
            <a:off x="508875" y="1801500"/>
            <a:ext cx="26454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400"/>
              <a:buNone/>
              <a:defRPr b="0"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99" name="Google Shape;1099;p68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0" name="Google Shape;1100;p68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1" name="Google Shape;1101;p68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2" name="Google Shape;1102;p68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3" name="Google Shape;1103;p68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4" name="Google Shape;1104;p68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5" name="Google Shape;1105;p68"/>
          <p:cNvSpPr txBox="1"/>
          <p:nvPr>
            <p:ph idx="5" type="title"/>
          </p:nvPr>
        </p:nvSpPr>
        <p:spPr>
          <a:xfrm rot="486">
            <a:off x="4078754" y="2803718"/>
            <a:ext cx="2124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6" name="Google Shape;1106;p68"/>
          <p:cNvSpPr txBox="1"/>
          <p:nvPr>
            <p:ph idx="6" type="body"/>
          </p:nvPr>
        </p:nvSpPr>
        <p:spPr>
          <a:xfrm rot="-972">
            <a:off x="4080134" y="3359087"/>
            <a:ext cx="2121300" cy="60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">
  <p:cSld name="CUSTOM_1_1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69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109" name="Google Shape;1109;p69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0" name="Google Shape;1110;p69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1" name="Google Shape;1111;p69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2" name="Google Shape;1112;p69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3" name="Google Shape;1113;p69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4" name="Google Shape;1114;p69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5" name="Google Shape;1115;p69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6" name="Google Shape;1116;p69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7" name="Google Shape;1117;p69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18" name="Google Shape;1118;p69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9" name="Google Shape;1119;p69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120" name="Google Shape;1120;p69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121" name="Google Shape;1121;p69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22" name="Google Shape;1122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3" name="Google Shape;1123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4" name="Google Shape;1124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25" name="Google Shape;1125;p69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26" name="Google Shape;1126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7" name="Google Shape;1127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8" name="Google Shape;1128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29" name="Google Shape;1129;p69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30" name="Google Shape;1130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1" name="Google Shape;1131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2" name="Google Shape;1132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33" name="Google Shape;1133;p69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134" name="Google Shape;1134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5" name="Google Shape;1135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136" name="Google Shape;1136;p69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137" name="Google Shape;1137;p69"/>
          <p:cNvSpPr txBox="1"/>
          <p:nvPr>
            <p:ph type="title"/>
          </p:nvPr>
        </p:nvSpPr>
        <p:spPr>
          <a:xfrm>
            <a:off x="87132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38" name="Google Shape;1138;p69"/>
          <p:cNvSpPr txBox="1"/>
          <p:nvPr>
            <p:ph idx="2" type="title"/>
          </p:nvPr>
        </p:nvSpPr>
        <p:spPr>
          <a:xfrm>
            <a:off x="3587619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39" name="Google Shape;1139;p69"/>
          <p:cNvSpPr txBox="1"/>
          <p:nvPr>
            <p:ph idx="3" type="title"/>
          </p:nvPr>
        </p:nvSpPr>
        <p:spPr>
          <a:xfrm>
            <a:off x="617907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40" name="Google Shape;1140;p69"/>
          <p:cNvSpPr/>
          <p:nvPr>
            <p:ph idx="4" type="pic"/>
          </p:nvPr>
        </p:nvSpPr>
        <p:spPr>
          <a:xfrm>
            <a:off x="895300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1" name="Google Shape;1141;p69"/>
          <p:cNvSpPr/>
          <p:nvPr>
            <p:ph idx="5" type="pic"/>
          </p:nvPr>
        </p:nvSpPr>
        <p:spPr>
          <a:xfrm>
            <a:off x="360577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2" name="Google Shape;1142;p69"/>
          <p:cNvSpPr/>
          <p:nvPr>
            <p:ph idx="6" type="pic"/>
          </p:nvPr>
        </p:nvSpPr>
        <p:spPr>
          <a:xfrm>
            <a:off x="619722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3" name="Google Shape;1143;p69"/>
          <p:cNvSpPr txBox="1"/>
          <p:nvPr>
            <p:ph idx="1" type="subTitle"/>
          </p:nvPr>
        </p:nvSpPr>
        <p:spPr>
          <a:xfrm>
            <a:off x="1187675" y="4299825"/>
            <a:ext cx="16677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69"/>
          <p:cNvSpPr txBox="1"/>
          <p:nvPr>
            <p:ph idx="7" type="subTitle"/>
          </p:nvPr>
        </p:nvSpPr>
        <p:spPr>
          <a:xfrm rot="-214117">
            <a:off x="3902250" y="4346193"/>
            <a:ext cx="1667634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p69"/>
          <p:cNvSpPr txBox="1"/>
          <p:nvPr>
            <p:ph idx="8" type="subTitle"/>
          </p:nvPr>
        </p:nvSpPr>
        <p:spPr>
          <a:xfrm rot="215969">
            <a:off x="6495540" y="4324572"/>
            <a:ext cx="1667690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BLANK_1_1_1_1_1_1_1_1_1_1_1_1">
    <p:bg>
      <p:bgPr>
        <a:solidFill>
          <a:schemeClr val="lt1"/>
        </a:soli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0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48" name="Google Shape;1148;p70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9" name="Google Shape;1149;p70"/>
          <p:cNvSpPr/>
          <p:nvPr/>
        </p:nvSpPr>
        <p:spPr>
          <a:xfrm rot="134178">
            <a:off x="5002593" y="293901"/>
            <a:ext cx="3782581" cy="4555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0" name="Google Shape;1150;p70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51" name="Google Shape;1151;p70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52" name="Google Shape;1152;p70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BLANK_1_1_1_1_1_1_1_1_1_1_1_1_2_1">
    <p:bg>
      <p:bgPr>
        <a:solidFill>
          <a:schemeClr val="lt1"/>
        </a:soli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1"/>
          <p:cNvSpPr/>
          <p:nvPr/>
        </p:nvSpPr>
        <p:spPr>
          <a:xfrm rot="482751">
            <a:off x="407815" y="419618"/>
            <a:ext cx="3577314" cy="43084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5" name="Google Shape;1155;p71"/>
          <p:cNvSpPr/>
          <p:nvPr>
            <p:ph idx="2" type="pic"/>
          </p:nvPr>
        </p:nvSpPr>
        <p:spPr>
          <a:xfrm>
            <a:off x="4372975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6" name="Google Shape;1156;p71"/>
          <p:cNvSpPr/>
          <p:nvPr/>
        </p:nvSpPr>
        <p:spPr>
          <a:xfrm rot="-98716">
            <a:off x="327421" y="293858"/>
            <a:ext cx="3782459" cy="45558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7" name="Google Shape;1157;p71"/>
          <p:cNvSpPr txBox="1"/>
          <p:nvPr>
            <p:ph type="title"/>
          </p:nvPr>
        </p:nvSpPr>
        <p:spPr>
          <a:xfrm rot="-108624">
            <a:off x="673475" y="530154"/>
            <a:ext cx="3038717" cy="61381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58" name="Google Shape;1158;p71"/>
          <p:cNvSpPr txBox="1"/>
          <p:nvPr>
            <p:ph idx="1" type="body"/>
          </p:nvPr>
        </p:nvSpPr>
        <p:spPr>
          <a:xfrm flipH="1" rot="-131721">
            <a:off x="577990" y="3865770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3">
  <p:cSld name="BLANK_1_1_1_1_1_1_1_1_1_1_1_1_2">
    <p:bg>
      <p:bgPr>
        <a:solidFill>
          <a:schemeClr val="lt1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2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1" name="Google Shape;1161;p72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2" name="Google Shape;1162;p72"/>
          <p:cNvSpPr/>
          <p:nvPr/>
        </p:nvSpPr>
        <p:spPr>
          <a:xfrm rot="134178">
            <a:off x="5002660" y="293903"/>
            <a:ext cx="3782581" cy="45556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3" name="Google Shape;1163;p72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64" name="Google Shape;1164;p72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65" name="Google Shape;1165;p72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">
  <p:cSld name="CUSTOM_1_1_3_1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73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168" name="Google Shape;1168;p73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9" name="Google Shape;1169;p73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0" name="Google Shape;1170;p73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1" name="Google Shape;1171;p73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2" name="Google Shape;1172;p73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3" name="Google Shape;1173;p73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4" name="Google Shape;1174;p73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5" name="Google Shape;1175;p73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6" name="Google Shape;1176;p73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77" name="Google Shape;1177;p73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8" name="Google Shape;1178;p73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179" name="Google Shape;1179;p73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180" name="Google Shape;1180;p73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1" name="Google Shape;1181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2" name="Google Shape;1182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3" name="Google Shape;1183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84" name="Google Shape;1184;p73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5" name="Google Shape;1185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6" name="Google Shape;1186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7" name="Google Shape;1187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88" name="Google Shape;1188;p73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9" name="Google Shape;1189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0" name="Google Shape;1190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1" name="Google Shape;1191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92" name="Google Shape;1192;p73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193" name="Google Shape;1193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4" name="Google Shape;1194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195" name="Google Shape;1195;p73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196" name="Google Shape;1196;p73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73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1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4"/>
          <p:cNvSpPr txBox="1"/>
          <p:nvPr>
            <p:ph idx="1" type="body"/>
          </p:nvPr>
        </p:nvSpPr>
        <p:spPr>
          <a:xfrm rot="-188853">
            <a:off x="683183" y="2219155"/>
            <a:ext cx="1890452" cy="14863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200" name="Google Shape;1200;p74"/>
          <p:cNvGrpSpPr/>
          <p:nvPr/>
        </p:nvGrpSpPr>
        <p:grpSpPr>
          <a:xfrm>
            <a:off x="8663938" y="3954675"/>
            <a:ext cx="502925" cy="1209925"/>
            <a:chOff x="8642600" y="3954675"/>
            <a:chExt cx="502925" cy="1209925"/>
          </a:xfrm>
        </p:grpSpPr>
        <p:sp>
          <p:nvSpPr>
            <p:cNvPr id="1201" name="Google Shape;1201;p74"/>
            <p:cNvSpPr/>
            <p:nvPr/>
          </p:nvSpPr>
          <p:spPr>
            <a:xfrm>
              <a:off x="8642600" y="3954675"/>
              <a:ext cx="502925" cy="1196325"/>
            </a:xfrm>
            <a:custGeom>
              <a:rect b="b" l="l" r="r" t="t"/>
              <a:pathLst>
                <a:path extrusionOk="0" h="47853" w="20117">
                  <a:moveTo>
                    <a:pt x="20117" y="0"/>
                  </a:moveTo>
                  <a:lnTo>
                    <a:pt x="20117" y="47853"/>
                  </a:lnTo>
                  <a:lnTo>
                    <a:pt x="0" y="47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cxnSp>
          <p:nvCxnSpPr>
            <p:cNvPr id="1202" name="Google Shape;1202;p74"/>
            <p:cNvCxnSpPr/>
            <p:nvPr/>
          </p:nvCxnSpPr>
          <p:spPr>
            <a:xfrm flipH="1">
              <a:off x="8779700" y="4349200"/>
              <a:ext cx="358200" cy="815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3" name="Google Shape;1203;p74"/>
          <p:cNvSpPr txBox="1"/>
          <p:nvPr>
            <p:ph idx="2" type="body"/>
          </p:nvPr>
        </p:nvSpPr>
        <p:spPr>
          <a:xfrm rot="124964">
            <a:off x="5014631" y="765881"/>
            <a:ext cx="1890349" cy="14862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4" name="Google Shape;1204;p74"/>
          <p:cNvSpPr txBox="1"/>
          <p:nvPr>
            <p:ph idx="3" type="body"/>
          </p:nvPr>
        </p:nvSpPr>
        <p:spPr>
          <a:xfrm rot="351430">
            <a:off x="3021711" y="3296608"/>
            <a:ext cx="1890268" cy="148617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5" name="Google Shape;1205;p74"/>
          <p:cNvSpPr txBox="1"/>
          <p:nvPr>
            <p:ph idx="4" type="body"/>
          </p:nvPr>
        </p:nvSpPr>
        <p:spPr>
          <a:xfrm rot="3819">
            <a:off x="6728901" y="3168092"/>
            <a:ext cx="1890601" cy="14859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6" name="Google Shape;1206;p74"/>
          <p:cNvSpPr txBox="1"/>
          <p:nvPr>
            <p:ph type="title"/>
          </p:nvPr>
        </p:nvSpPr>
        <p:spPr>
          <a:xfrm>
            <a:off x="513300" y="375350"/>
            <a:ext cx="27963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07" name="Google Shape;1207;p74"/>
          <p:cNvSpPr txBox="1"/>
          <p:nvPr>
            <p:ph idx="5" type="subTitle"/>
          </p:nvPr>
        </p:nvSpPr>
        <p:spPr>
          <a:xfrm rot="-226014">
            <a:off x="619152" y="1527866"/>
            <a:ext cx="1890484" cy="5477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08" name="Google Shape;1208;p74"/>
          <p:cNvSpPr txBox="1"/>
          <p:nvPr>
            <p:ph idx="6" type="subTitle"/>
          </p:nvPr>
        </p:nvSpPr>
        <p:spPr>
          <a:xfrm rot="126162">
            <a:off x="5024491" y="108292"/>
            <a:ext cx="1970527" cy="54966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09" name="Google Shape;1209;p74"/>
          <p:cNvSpPr txBox="1"/>
          <p:nvPr>
            <p:ph idx="7" type="subTitle"/>
          </p:nvPr>
        </p:nvSpPr>
        <p:spPr>
          <a:xfrm rot="348762">
            <a:off x="3115150" y="2659506"/>
            <a:ext cx="1943191" cy="54609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10" name="Google Shape;1210;p74"/>
          <p:cNvSpPr txBox="1"/>
          <p:nvPr>
            <p:ph idx="8" type="subTitle"/>
          </p:nvPr>
        </p:nvSpPr>
        <p:spPr>
          <a:xfrm rot="-59757">
            <a:off x="6687978" y="2476634"/>
            <a:ext cx="1915789" cy="5496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BLANK_1_1_1_1_1_1_1_1">
    <p:bg>
      <p:bgPr>
        <a:solidFill>
          <a:schemeClr val="lt1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5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3" name="Google Shape;1213;p75"/>
          <p:cNvSpPr txBox="1"/>
          <p:nvPr/>
        </p:nvSpPr>
        <p:spPr>
          <a:xfrm>
            <a:off x="5712000" y="3474850"/>
            <a:ext cx="732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“</a:t>
            </a:r>
            <a:endParaRPr i="1" sz="72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214" name="Google Shape;1214;p75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5" name="Google Shape;1215;p75"/>
          <p:cNvSpPr txBox="1"/>
          <p:nvPr>
            <p:ph idx="2" type="title"/>
          </p:nvPr>
        </p:nvSpPr>
        <p:spPr>
          <a:xfrm rot="-173518">
            <a:off x="5146753" y="4343806"/>
            <a:ext cx="1974114" cy="245408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0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16" name="Google Shape;1216;p75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7" name="Google Shape;1217;p75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8" name="Google Shape;1218;p75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9" name="Google Shape;1219;p75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220" name="Google Shape;1220;p75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1" name="Google Shape;1221;p75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2" name="Google Shape;1222;p75"/>
          <p:cNvSpPr txBox="1"/>
          <p:nvPr>
            <p:ph idx="3" type="title"/>
          </p:nvPr>
        </p:nvSpPr>
        <p:spPr>
          <a:xfrm rot="-130161">
            <a:off x="5805931" y="3651002"/>
            <a:ext cx="2662908" cy="7331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BLANK_1_1_1_1_1_1_1_1_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76"/>
          <p:cNvGrpSpPr/>
          <p:nvPr/>
        </p:nvGrpSpPr>
        <p:grpSpPr>
          <a:xfrm>
            <a:off x="0" y="-6300"/>
            <a:ext cx="9143705" cy="5150040"/>
            <a:chOff x="11751" y="-6300"/>
            <a:chExt cx="9190577" cy="5150040"/>
          </a:xfrm>
        </p:grpSpPr>
        <p:grpSp>
          <p:nvGrpSpPr>
            <p:cNvPr id="1225" name="Google Shape;1225;p76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226" name="Google Shape;1226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7" name="Google Shape;1227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8" name="Google Shape;1228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9" name="Google Shape;1229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0" name="Google Shape;1230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1" name="Google Shape;1231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2" name="Google Shape;1232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3" name="Google Shape;1233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4" name="Google Shape;1234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5" name="Google Shape;1235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6" name="Google Shape;1236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7" name="Google Shape;1237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8" name="Google Shape;1238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9" name="Google Shape;1239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0" name="Google Shape;1240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1" name="Google Shape;1241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2" name="Google Shape;1242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3" name="Google Shape;1243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4" name="Google Shape;1244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5" name="Google Shape;1245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6" name="Google Shape;1246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7" name="Google Shape;1247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48" name="Google Shape;1248;p76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249" name="Google Shape;1249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0" name="Google Shape;1250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1" name="Google Shape;1251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2" name="Google Shape;1252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4" name="Google Shape;1254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5" name="Google Shape;1255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6" name="Google Shape;1256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7" name="Google Shape;1257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8" name="Google Shape;1258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9" name="Google Shape;1259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0" name="Google Shape;1260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1" name="Google Shape;1261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2" name="Google Shape;1262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3" name="Google Shape;1263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4" name="Google Shape;1264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5" name="Google Shape;1265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6" name="Google Shape;1266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7" name="Google Shape;1267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8" name="Google Shape;1268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9" name="Google Shape;1269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0" name="Google Shape;1270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71" name="Google Shape;1271;p76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1272" name="Google Shape;1272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4" name="Google Shape;1274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5" name="Google Shape;1275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6" name="Google Shape;1276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7" name="Google Shape;1277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8" name="Google Shape;1278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9" name="Google Shape;1279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0" name="Google Shape;1280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1" name="Google Shape;1281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4" name="Google Shape;1284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5" name="Google Shape;1285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6" name="Google Shape;1286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7" name="Google Shape;1287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8" name="Google Shape;1288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9" name="Google Shape;1289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0" name="Google Shape;1290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1" name="Google Shape;1291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2" name="Google Shape;1292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3" name="Google Shape;1293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94" name="Google Shape;1294;p76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295" name="Google Shape;1295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6" name="Google Shape;1296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7" name="Google Shape;1297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9" name="Google Shape;1299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0" name="Google Shape;1300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1" name="Google Shape;1301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2" name="Google Shape;1302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3" name="Google Shape;1303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4" name="Google Shape;1304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5" name="Google Shape;1305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6" name="Google Shape;1306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7" name="Google Shape;1307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8" name="Google Shape;1308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9" name="Google Shape;1309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0" name="Google Shape;1310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1" name="Google Shape;1311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2" name="Google Shape;1312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3" name="Google Shape;1313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4" name="Google Shape;1314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5" name="Google Shape;1315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6" name="Google Shape;1316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317" name="Google Shape;1317;p76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18" name="Google Shape;1318;p76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9" name="Google Shape;1319;p76"/>
          <p:cNvSpPr txBox="1"/>
          <p:nvPr>
            <p:ph idx="2" type="title"/>
          </p:nvPr>
        </p:nvSpPr>
        <p:spPr>
          <a:xfrm rot="-173518">
            <a:off x="5146753" y="4388081"/>
            <a:ext cx="1974114" cy="245408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20" name="Google Shape;1320;p76"/>
          <p:cNvSpPr txBox="1"/>
          <p:nvPr>
            <p:ph idx="3" type="title"/>
          </p:nvPr>
        </p:nvSpPr>
        <p:spPr>
          <a:xfrm rot="-130161">
            <a:off x="5801505" y="3629872"/>
            <a:ext cx="2662908" cy="63225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BLANK_1_1_1_1_1_1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1322;p77"/>
          <p:cNvGrpSpPr/>
          <p:nvPr/>
        </p:nvGrpSpPr>
        <p:grpSpPr>
          <a:xfrm>
            <a:off x="0" y="939481"/>
            <a:ext cx="9144000" cy="3964219"/>
            <a:chOff x="0" y="939481"/>
            <a:chExt cx="9144000" cy="3964219"/>
          </a:xfrm>
        </p:grpSpPr>
        <p:cxnSp>
          <p:nvCxnSpPr>
            <p:cNvPr id="1323" name="Google Shape;1323;p77"/>
            <p:cNvCxnSpPr/>
            <p:nvPr/>
          </p:nvCxnSpPr>
          <p:spPr>
            <a:xfrm>
              <a:off x="0" y="939481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4" name="Google Shape;1324;p77"/>
            <p:cNvCxnSpPr/>
            <p:nvPr/>
          </p:nvCxnSpPr>
          <p:spPr>
            <a:xfrm>
              <a:off x="0" y="2846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5" name="Google Shape;1325;p77"/>
            <p:cNvCxnSpPr/>
            <p:nvPr/>
          </p:nvCxnSpPr>
          <p:spPr>
            <a:xfrm>
              <a:off x="0" y="3074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6" name="Google Shape;1326;p77"/>
            <p:cNvCxnSpPr/>
            <p:nvPr/>
          </p:nvCxnSpPr>
          <p:spPr>
            <a:xfrm>
              <a:off x="0" y="3303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7" name="Google Shape;1327;p77"/>
            <p:cNvCxnSpPr/>
            <p:nvPr/>
          </p:nvCxnSpPr>
          <p:spPr>
            <a:xfrm>
              <a:off x="0" y="3532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8" name="Google Shape;1328;p77"/>
            <p:cNvCxnSpPr/>
            <p:nvPr/>
          </p:nvCxnSpPr>
          <p:spPr>
            <a:xfrm>
              <a:off x="0" y="3760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9" name="Google Shape;1329;p77"/>
            <p:cNvCxnSpPr/>
            <p:nvPr/>
          </p:nvCxnSpPr>
          <p:spPr>
            <a:xfrm>
              <a:off x="0" y="3989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0" name="Google Shape;1330;p77"/>
            <p:cNvCxnSpPr/>
            <p:nvPr/>
          </p:nvCxnSpPr>
          <p:spPr>
            <a:xfrm>
              <a:off x="0" y="4217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1" name="Google Shape;1331;p77"/>
            <p:cNvCxnSpPr/>
            <p:nvPr/>
          </p:nvCxnSpPr>
          <p:spPr>
            <a:xfrm>
              <a:off x="0" y="4446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2" name="Google Shape;1332;p77"/>
            <p:cNvCxnSpPr/>
            <p:nvPr/>
          </p:nvCxnSpPr>
          <p:spPr>
            <a:xfrm>
              <a:off x="0" y="4675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3" name="Google Shape;1333;p77"/>
            <p:cNvCxnSpPr/>
            <p:nvPr/>
          </p:nvCxnSpPr>
          <p:spPr>
            <a:xfrm>
              <a:off x="0" y="4903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34" name="Google Shape;1334;p77"/>
          <p:cNvSpPr/>
          <p:nvPr/>
        </p:nvSpPr>
        <p:spPr>
          <a:xfrm rot="341415">
            <a:off x="4870163" y="329972"/>
            <a:ext cx="3279862" cy="4606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35" name="Google Shape;1335;p77"/>
          <p:cNvGrpSpPr/>
          <p:nvPr/>
        </p:nvGrpSpPr>
        <p:grpSpPr>
          <a:xfrm rot="341264">
            <a:off x="4864199" y="350512"/>
            <a:ext cx="184449" cy="4334311"/>
            <a:chOff x="5380497" y="383100"/>
            <a:chExt cx="189628" cy="4456010"/>
          </a:xfrm>
        </p:grpSpPr>
        <p:grpSp>
          <p:nvGrpSpPr>
            <p:cNvPr id="1336" name="Google Shape;1336;p77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337" name="Google Shape;133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38" name="Google Shape;133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39" name="Google Shape;133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40" name="Google Shape;134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41" name="Google Shape;134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2" name="Google Shape;134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43" name="Google Shape;134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44" name="Google Shape;134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5" name="Google Shape;134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46" name="Google Shape;1346;p77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347" name="Google Shape;134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48" name="Google Shape;134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9" name="Google Shape;134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50" name="Google Shape;135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51" name="Google Shape;135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2" name="Google Shape;135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53" name="Google Shape;135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54" name="Google Shape;135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5" name="Google Shape;135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56" name="Google Shape;1356;p77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357" name="Google Shape;135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58" name="Google Shape;135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9" name="Google Shape;135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60" name="Google Shape;136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61" name="Google Shape;136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2" name="Google Shape;136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63" name="Google Shape;136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64" name="Google Shape;136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5" name="Google Shape;136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66" name="Google Shape;1366;p77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367" name="Google Shape;136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68" name="Google Shape;136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9" name="Google Shape;136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70" name="Google Shape;137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71" name="Google Shape;137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72" name="Google Shape;137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373" name="Google Shape;1373;p77"/>
          <p:cNvSpPr/>
          <p:nvPr/>
        </p:nvSpPr>
        <p:spPr>
          <a:xfrm>
            <a:off x="5136896" y="329628"/>
            <a:ext cx="3280500" cy="460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74" name="Google Shape;1374;p77"/>
          <p:cNvGrpSpPr/>
          <p:nvPr/>
        </p:nvGrpSpPr>
        <p:grpSpPr>
          <a:xfrm>
            <a:off x="5137471" y="504148"/>
            <a:ext cx="184470" cy="4334807"/>
            <a:chOff x="5380497" y="383100"/>
            <a:chExt cx="189628" cy="4456010"/>
          </a:xfrm>
        </p:grpSpPr>
        <p:grpSp>
          <p:nvGrpSpPr>
            <p:cNvPr id="1375" name="Google Shape;1375;p77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376" name="Google Shape;137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77" name="Google Shape;137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78" name="Google Shape;137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79" name="Google Shape;137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80" name="Google Shape;138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1" name="Google Shape;138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82" name="Google Shape;138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83" name="Google Shape;138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4" name="Google Shape;138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85" name="Google Shape;1385;p77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386" name="Google Shape;138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87" name="Google Shape;138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8" name="Google Shape;138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89" name="Google Shape;138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90" name="Google Shape;139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1" name="Google Shape;139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92" name="Google Shape;139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93" name="Google Shape;139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4" name="Google Shape;139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95" name="Google Shape;1395;p77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396" name="Google Shape;139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97" name="Google Shape;139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8" name="Google Shape;139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99" name="Google Shape;139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400" name="Google Shape;140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1" name="Google Shape;140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02" name="Google Shape;140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403" name="Google Shape;140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4" name="Google Shape;140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405" name="Google Shape;1405;p77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406" name="Google Shape;140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407" name="Google Shape;140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8" name="Google Shape;140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09" name="Google Shape;140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410" name="Google Shape;141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11" name="Google Shape;141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412" name="Google Shape;1412;p77"/>
          <p:cNvSpPr txBox="1"/>
          <p:nvPr>
            <p:ph idx="1" type="body"/>
          </p:nvPr>
        </p:nvSpPr>
        <p:spPr>
          <a:xfrm>
            <a:off x="5586600" y="641275"/>
            <a:ext cx="2627700" cy="31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413" name="Google Shape;1413;p77"/>
          <p:cNvSpPr txBox="1"/>
          <p:nvPr>
            <p:ph type="title"/>
          </p:nvPr>
        </p:nvSpPr>
        <p:spPr>
          <a:xfrm>
            <a:off x="521275" y="525800"/>
            <a:ext cx="20949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otes ">
  <p:cSld name="CUSTOM_2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78"/>
          <p:cNvGrpSpPr/>
          <p:nvPr/>
        </p:nvGrpSpPr>
        <p:grpSpPr>
          <a:xfrm>
            <a:off x="0" y="-6300"/>
            <a:ext cx="9162087" cy="5150040"/>
            <a:chOff x="11751" y="-6300"/>
            <a:chExt cx="9190577" cy="5150040"/>
          </a:xfrm>
        </p:grpSpPr>
        <p:grpSp>
          <p:nvGrpSpPr>
            <p:cNvPr id="1416" name="Google Shape;1416;p78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417" name="Google Shape;1417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8" name="Google Shape;1418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9" name="Google Shape;1419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0" name="Google Shape;1420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1" name="Google Shape;1421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2" name="Google Shape;1422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3" name="Google Shape;1423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4" name="Google Shape;1424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5" name="Google Shape;1425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6" name="Google Shape;1426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7" name="Google Shape;1427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8" name="Google Shape;1428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9" name="Google Shape;1429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0" name="Google Shape;1430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1" name="Google Shape;1431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2" name="Google Shape;1432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3" name="Google Shape;1433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4" name="Google Shape;1434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5" name="Google Shape;1435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6" name="Google Shape;1436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7" name="Google Shape;1437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8" name="Google Shape;1438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39" name="Google Shape;1439;p78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440" name="Google Shape;1440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1" name="Google Shape;1441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2" name="Google Shape;1442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3" name="Google Shape;1443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4" name="Google Shape;1444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5" name="Google Shape;1445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6" name="Google Shape;1446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7" name="Google Shape;1447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8" name="Google Shape;1448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9" name="Google Shape;1449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0" name="Google Shape;1450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1" name="Google Shape;1451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2" name="Google Shape;1452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3" name="Google Shape;1453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4" name="Google Shape;1454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5" name="Google Shape;1455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6" name="Google Shape;1456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7" name="Google Shape;1457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8" name="Google Shape;1458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9" name="Google Shape;1459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0" name="Google Shape;1460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1" name="Google Shape;1461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62" name="Google Shape;1462;p78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1463" name="Google Shape;1463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4" name="Google Shape;1464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5" name="Google Shape;1465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6" name="Google Shape;1466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7" name="Google Shape;1467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8" name="Google Shape;1468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9" name="Google Shape;1469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0" name="Google Shape;1470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1" name="Google Shape;1471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2" name="Google Shape;1472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3" name="Google Shape;1473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4" name="Google Shape;1474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5" name="Google Shape;1475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6" name="Google Shape;1476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7" name="Google Shape;1477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8" name="Google Shape;1478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9" name="Google Shape;1479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1" name="Google Shape;1481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2" name="Google Shape;1482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3" name="Google Shape;1483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4" name="Google Shape;1484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85" name="Google Shape;1485;p78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486" name="Google Shape;1486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7" name="Google Shape;1487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8" name="Google Shape;1488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9" name="Google Shape;1489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0" name="Google Shape;1490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1" name="Google Shape;1491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3" name="Google Shape;1493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4" name="Google Shape;1494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5" name="Google Shape;1495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6" name="Google Shape;1496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7" name="Google Shape;1497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8" name="Google Shape;1498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9" name="Google Shape;1499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0" name="Google Shape;1500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1" name="Google Shape;1501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2" name="Google Shape;1502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3" name="Google Shape;1503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4" name="Google Shape;1504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5" name="Google Shape;1505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6" name="Google Shape;1506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7" name="Google Shape;1507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508" name="Google Shape;1508;p78"/>
          <p:cNvSpPr txBox="1"/>
          <p:nvPr>
            <p:ph type="title"/>
          </p:nvPr>
        </p:nvSpPr>
        <p:spPr>
          <a:xfrm>
            <a:off x="532800" y="1269600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09" name="Google Shape;1509;p78"/>
          <p:cNvSpPr txBox="1"/>
          <p:nvPr>
            <p:ph idx="1" type="subTitle"/>
          </p:nvPr>
        </p:nvSpPr>
        <p:spPr>
          <a:xfrm>
            <a:off x="520800" y="1711450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78"/>
          <p:cNvSpPr txBox="1"/>
          <p:nvPr>
            <p:ph idx="2" type="subTitle"/>
          </p:nvPr>
        </p:nvSpPr>
        <p:spPr>
          <a:xfrm>
            <a:off x="531875" y="2928325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78"/>
          <p:cNvSpPr txBox="1"/>
          <p:nvPr>
            <p:ph idx="3" type="title"/>
          </p:nvPr>
        </p:nvSpPr>
        <p:spPr>
          <a:xfrm rot="139861">
            <a:off x="3291201" y="1217875"/>
            <a:ext cx="2618467" cy="47289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12" name="Google Shape;1512;p78"/>
          <p:cNvSpPr txBox="1"/>
          <p:nvPr>
            <p:ph idx="4" type="subTitle"/>
          </p:nvPr>
        </p:nvSpPr>
        <p:spPr>
          <a:xfrm rot="139761">
            <a:off x="3245632" y="1659003"/>
            <a:ext cx="2642483" cy="1240624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3" name="Google Shape;1513;p78"/>
          <p:cNvSpPr txBox="1"/>
          <p:nvPr>
            <p:ph idx="5" type="subTitle"/>
          </p:nvPr>
        </p:nvSpPr>
        <p:spPr>
          <a:xfrm rot="139861">
            <a:off x="3224189" y="2875212"/>
            <a:ext cx="2618467" cy="395132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4" name="Google Shape;1514;p78"/>
          <p:cNvSpPr txBox="1"/>
          <p:nvPr>
            <p:ph idx="6" type="title"/>
          </p:nvPr>
        </p:nvSpPr>
        <p:spPr>
          <a:xfrm>
            <a:off x="5994100" y="1252413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15" name="Google Shape;1515;p78"/>
          <p:cNvSpPr txBox="1"/>
          <p:nvPr>
            <p:ph idx="7" type="subTitle"/>
          </p:nvPr>
        </p:nvSpPr>
        <p:spPr>
          <a:xfrm>
            <a:off x="5982100" y="1694263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78"/>
          <p:cNvSpPr txBox="1"/>
          <p:nvPr>
            <p:ph idx="8" type="subTitle"/>
          </p:nvPr>
        </p:nvSpPr>
        <p:spPr>
          <a:xfrm>
            <a:off x="5993175" y="2911138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78"/>
          <p:cNvSpPr txBox="1"/>
          <p:nvPr>
            <p:ph idx="9" type="subTitle"/>
          </p:nvPr>
        </p:nvSpPr>
        <p:spPr>
          <a:xfrm>
            <a:off x="3254000" y="3461675"/>
            <a:ext cx="25293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78"/>
          <p:cNvSpPr txBox="1"/>
          <p:nvPr>
            <p:ph idx="13" type="subTitle"/>
          </p:nvPr>
        </p:nvSpPr>
        <p:spPr>
          <a:xfrm>
            <a:off x="3254000" y="384047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78"/>
          <p:cNvSpPr txBox="1"/>
          <p:nvPr>
            <p:ph idx="14" type="subTitle"/>
          </p:nvPr>
        </p:nvSpPr>
        <p:spPr>
          <a:xfrm rot="-143344">
            <a:off x="503564" y="3472782"/>
            <a:ext cx="2526096" cy="935014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0" name="Google Shape;1520;p78"/>
          <p:cNvSpPr txBox="1"/>
          <p:nvPr>
            <p:ph idx="15" type="subTitle"/>
          </p:nvPr>
        </p:nvSpPr>
        <p:spPr>
          <a:xfrm rot="-143157">
            <a:off x="515751" y="3848927"/>
            <a:ext cx="2644693" cy="761165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1" name="Google Shape;1521;p78"/>
          <p:cNvSpPr txBox="1"/>
          <p:nvPr>
            <p:ph idx="16" type="subTitle"/>
          </p:nvPr>
        </p:nvSpPr>
        <p:spPr>
          <a:xfrm>
            <a:off x="5975950" y="3457125"/>
            <a:ext cx="25068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2" name="Google Shape;1522;p78"/>
          <p:cNvSpPr txBox="1"/>
          <p:nvPr>
            <p:ph idx="17" type="subTitle"/>
          </p:nvPr>
        </p:nvSpPr>
        <p:spPr>
          <a:xfrm>
            <a:off x="5975950" y="383592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Subtitle and Note">
  <p:cSld name="CUSTOM_1_1_2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79"/>
          <p:cNvSpPr txBox="1"/>
          <p:nvPr>
            <p:ph idx="1" type="body"/>
          </p:nvPr>
        </p:nvSpPr>
        <p:spPr>
          <a:xfrm>
            <a:off x="509725" y="1130288"/>
            <a:ext cx="4174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9pPr>
          </a:lstStyle>
          <a:p/>
        </p:txBody>
      </p:sp>
      <p:cxnSp>
        <p:nvCxnSpPr>
          <p:cNvPr id="1525" name="Google Shape;1525;p79"/>
          <p:cNvCxnSpPr/>
          <p:nvPr/>
        </p:nvCxnSpPr>
        <p:spPr>
          <a:xfrm>
            <a:off x="0" y="2846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6" name="Google Shape;1526;p79"/>
          <p:cNvCxnSpPr/>
          <p:nvPr/>
        </p:nvCxnSpPr>
        <p:spPr>
          <a:xfrm>
            <a:off x="0" y="3074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7" name="Google Shape;1527;p79"/>
          <p:cNvCxnSpPr/>
          <p:nvPr/>
        </p:nvCxnSpPr>
        <p:spPr>
          <a:xfrm>
            <a:off x="0" y="3303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8" name="Google Shape;1528;p79"/>
          <p:cNvCxnSpPr/>
          <p:nvPr/>
        </p:nvCxnSpPr>
        <p:spPr>
          <a:xfrm>
            <a:off x="0" y="3532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9" name="Google Shape;1529;p79"/>
          <p:cNvCxnSpPr/>
          <p:nvPr/>
        </p:nvCxnSpPr>
        <p:spPr>
          <a:xfrm>
            <a:off x="0" y="3760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0" name="Google Shape;1530;p79"/>
          <p:cNvCxnSpPr/>
          <p:nvPr/>
        </p:nvCxnSpPr>
        <p:spPr>
          <a:xfrm>
            <a:off x="0" y="3989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1" name="Google Shape;1531;p79"/>
          <p:cNvCxnSpPr/>
          <p:nvPr/>
        </p:nvCxnSpPr>
        <p:spPr>
          <a:xfrm>
            <a:off x="0" y="4217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2" name="Google Shape;1532;p79"/>
          <p:cNvCxnSpPr/>
          <p:nvPr/>
        </p:nvCxnSpPr>
        <p:spPr>
          <a:xfrm>
            <a:off x="0" y="4446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3" name="Google Shape;1533;p79"/>
          <p:cNvCxnSpPr/>
          <p:nvPr/>
        </p:nvCxnSpPr>
        <p:spPr>
          <a:xfrm>
            <a:off x="0" y="4675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4" name="Google Shape;1534;p79"/>
          <p:cNvCxnSpPr/>
          <p:nvPr/>
        </p:nvCxnSpPr>
        <p:spPr>
          <a:xfrm>
            <a:off x="0" y="4903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5" name="Google Shape;1535;p79"/>
          <p:cNvCxnSpPr/>
          <p:nvPr/>
        </p:nvCxnSpPr>
        <p:spPr>
          <a:xfrm>
            <a:off x="0" y="93948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6" name="Google Shape;1536;p79"/>
          <p:cNvSpPr txBox="1"/>
          <p:nvPr>
            <p:ph type="title"/>
          </p:nvPr>
        </p:nvSpPr>
        <p:spPr>
          <a:xfrm>
            <a:off x="509725" y="525800"/>
            <a:ext cx="47859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37" name="Google Shape;1537;p79"/>
          <p:cNvSpPr txBox="1"/>
          <p:nvPr>
            <p:ph idx="2" type="subTitle"/>
          </p:nvPr>
        </p:nvSpPr>
        <p:spPr>
          <a:xfrm rot="-182546">
            <a:off x="5376031" y="2587214"/>
            <a:ext cx="3108782" cy="501711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79"/>
          <p:cNvSpPr txBox="1"/>
          <p:nvPr>
            <p:ph idx="3" type="subTitle"/>
          </p:nvPr>
        </p:nvSpPr>
        <p:spPr>
          <a:xfrm rot="-182643">
            <a:off x="5853959" y="3074975"/>
            <a:ext cx="2977201" cy="1813059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Notes">
  <p:cSld name="CUSTOM_1_1_2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0"/>
          <p:cNvSpPr txBox="1"/>
          <p:nvPr>
            <p:ph idx="1" type="subTitle"/>
          </p:nvPr>
        </p:nvSpPr>
        <p:spPr>
          <a:xfrm>
            <a:off x="267785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1" name="Google Shape;1541;p80"/>
          <p:cNvSpPr txBox="1"/>
          <p:nvPr>
            <p:ph type="title"/>
          </p:nvPr>
        </p:nvSpPr>
        <p:spPr>
          <a:xfrm>
            <a:off x="52780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42" name="Google Shape;1542;p80"/>
          <p:cNvSpPr txBox="1"/>
          <p:nvPr>
            <p:ph idx="2" type="title"/>
          </p:nvPr>
        </p:nvSpPr>
        <p:spPr>
          <a:xfrm>
            <a:off x="75183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3" name="Google Shape;1543;p80"/>
          <p:cNvSpPr txBox="1"/>
          <p:nvPr>
            <p:ph idx="3" type="title"/>
          </p:nvPr>
        </p:nvSpPr>
        <p:spPr>
          <a:xfrm>
            <a:off x="304517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4" name="Google Shape;1544;p80"/>
          <p:cNvSpPr txBox="1"/>
          <p:nvPr>
            <p:ph idx="4" type="title"/>
          </p:nvPr>
        </p:nvSpPr>
        <p:spPr>
          <a:xfrm>
            <a:off x="52706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5" name="Google Shape;1545;p80"/>
          <p:cNvSpPr txBox="1"/>
          <p:nvPr>
            <p:ph idx="5" type="title"/>
          </p:nvPr>
        </p:nvSpPr>
        <p:spPr>
          <a:xfrm>
            <a:off x="75109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6" name="Google Shape;1546;p80"/>
          <p:cNvSpPr txBox="1"/>
          <p:nvPr>
            <p:ph idx="6" type="title"/>
          </p:nvPr>
        </p:nvSpPr>
        <p:spPr>
          <a:xfrm>
            <a:off x="521275" y="525800"/>
            <a:ext cx="18975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7" name="Google Shape;1547;p80"/>
          <p:cNvSpPr/>
          <p:nvPr/>
        </p:nvSpPr>
        <p:spPr>
          <a:xfrm>
            <a:off x="673550" y="3164224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8" name="Google Shape;1548;p80"/>
          <p:cNvSpPr/>
          <p:nvPr/>
        </p:nvSpPr>
        <p:spPr>
          <a:xfrm>
            <a:off x="673550" y="3413020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9" name="Google Shape;1549;p80"/>
          <p:cNvSpPr/>
          <p:nvPr/>
        </p:nvSpPr>
        <p:spPr>
          <a:xfrm>
            <a:off x="673550" y="366181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0" name="Google Shape;1550;p80"/>
          <p:cNvSpPr/>
          <p:nvPr/>
        </p:nvSpPr>
        <p:spPr>
          <a:xfrm>
            <a:off x="673550" y="391062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1" name="Google Shape;1551;p80"/>
          <p:cNvSpPr/>
          <p:nvPr/>
        </p:nvSpPr>
        <p:spPr>
          <a:xfrm>
            <a:off x="673550" y="4159422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2" name="Google Shape;1552;p80"/>
          <p:cNvSpPr/>
          <p:nvPr/>
        </p:nvSpPr>
        <p:spPr>
          <a:xfrm>
            <a:off x="673550" y="4408217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553" name="Google Shape;1553;p80"/>
          <p:cNvGrpSpPr/>
          <p:nvPr/>
        </p:nvGrpSpPr>
        <p:grpSpPr>
          <a:xfrm>
            <a:off x="666102" y="3359600"/>
            <a:ext cx="1540800" cy="1232286"/>
            <a:chOff x="666102" y="3359600"/>
            <a:chExt cx="1540800" cy="1232286"/>
          </a:xfrm>
        </p:grpSpPr>
        <p:cxnSp>
          <p:nvCxnSpPr>
            <p:cNvPr id="1554" name="Google Shape;1554;p80"/>
            <p:cNvCxnSpPr/>
            <p:nvPr/>
          </p:nvCxnSpPr>
          <p:spPr>
            <a:xfrm>
              <a:off x="666102" y="3359600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5" name="Google Shape;1555;p80"/>
            <p:cNvCxnSpPr/>
            <p:nvPr/>
          </p:nvCxnSpPr>
          <p:spPr>
            <a:xfrm>
              <a:off x="666102" y="360308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6" name="Google Shape;1556;p80"/>
            <p:cNvCxnSpPr/>
            <p:nvPr/>
          </p:nvCxnSpPr>
          <p:spPr>
            <a:xfrm>
              <a:off x="666102" y="384656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7" name="Google Shape;1557;p80"/>
            <p:cNvCxnSpPr/>
            <p:nvPr/>
          </p:nvCxnSpPr>
          <p:spPr>
            <a:xfrm>
              <a:off x="666102" y="4090042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8" name="Google Shape;1558;p80"/>
            <p:cNvCxnSpPr/>
            <p:nvPr/>
          </p:nvCxnSpPr>
          <p:spPr>
            <a:xfrm>
              <a:off x="666102" y="4340963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9" name="Google Shape;1559;p80"/>
            <p:cNvCxnSpPr/>
            <p:nvPr/>
          </p:nvCxnSpPr>
          <p:spPr>
            <a:xfrm>
              <a:off x="666102" y="4591886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560" name="Google Shape;1560;p80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61" name="Google Shape;1561;p80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562" name="Google Shape;1562;p80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563" name="Google Shape;1563;p80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64" name="Google Shape;1564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5" name="Google Shape;1565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6" name="Google Shape;1566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67" name="Google Shape;1567;p80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68" name="Google Shape;1568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9" name="Google Shape;1569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0" name="Google Shape;1570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71" name="Google Shape;1571;p80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72" name="Google Shape;1572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3" name="Google Shape;1573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4" name="Google Shape;1574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75" name="Google Shape;1575;p80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576" name="Google Shape;1576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7" name="Google Shape;1577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578" name="Google Shape;1578;p80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579" name="Google Shape;1579;p80"/>
          <p:cNvSpPr txBox="1"/>
          <p:nvPr>
            <p:ph idx="7" type="title"/>
          </p:nvPr>
        </p:nvSpPr>
        <p:spPr>
          <a:xfrm rot="-269417">
            <a:off x="593100" y="2197119"/>
            <a:ext cx="1597905" cy="68007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0" name="Google Shape;1580;p80"/>
          <p:cNvSpPr txBox="1"/>
          <p:nvPr>
            <p:ph idx="8" type="title"/>
          </p:nvPr>
        </p:nvSpPr>
        <p:spPr>
          <a:xfrm>
            <a:off x="305260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81" name="Google Shape;1581;p80"/>
          <p:cNvSpPr txBox="1"/>
          <p:nvPr>
            <p:ph idx="9" type="subTitle"/>
          </p:nvPr>
        </p:nvSpPr>
        <p:spPr>
          <a:xfrm>
            <a:off x="48660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2" name="Google Shape;1582;p80"/>
          <p:cNvSpPr txBox="1"/>
          <p:nvPr>
            <p:ph idx="13" type="subTitle"/>
          </p:nvPr>
        </p:nvSpPr>
        <p:spPr>
          <a:xfrm>
            <a:off x="70856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3" name="Google Shape;1583;p80"/>
          <p:cNvSpPr txBox="1"/>
          <p:nvPr>
            <p:ph idx="14" type="subTitle"/>
          </p:nvPr>
        </p:nvSpPr>
        <p:spPr>
          <a:xfrm>
            <a:off x="267785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80"/>
          <p:cNvSpPr txBox="1"/>
          <p:nvPr>
            <p:ph idx="15" type="subTitle"/>
          </p:nvPr>
        </p:nvSpPr>
        <p:spPr>
          <a:xfrm>
            <a:off x="48660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5" name="Google Shape;1585;p80"/>
          <p:cNvSpPr txBox="1"/>
          <p:nvPr>
            <p:ph idx="16" type="subTitle"/>
          </p:nvPr>
        </p:nvSpPr>
        <p:spPr>
          <a:xfrm>
            <a:off x="70856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2">
    <p:bg>
      <p:bgPr>
        <a:solidFill>
          <a:schemeClr val="lt2"/>
        </a:solid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81"/>
          <p:cNvSpPr/>
          <p:nvPr/>
        </p:nvSpPr>
        <p:spPr>
          <a:xfrm>
            <a:off x="2341800" y="0"/>
            <a:ext cx="6802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88" name="Google Shape;1588;p81"/>
          <p:cNvSpPr txBox="1"/>
          <p:nvPr>
            <p:ph idx="1" type="body"/>
          </p:nvPr>
        </p:nvSpPr>
        <p:spPr>
          <a:xfrm>
            <a:off x="2802500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grpSp>
        <p:nvGrpSpPr>
          <p:cNvPr id="1589" name="Google Shape;1589;p81"/>
          <p:cNvGrpSpPr/>
          <p:nvPr/>
        </p:nvGrpSpPr>
        <p:grpSpPr>
          <a:xfrm rot="5400000">
            <a:off x="6680877" y="-2076119"/>
            <a:ext cx="184470" cy="4334807"/>
            <a:chOff x="5380497" y="383100"/>
            <a:chExt cx="189628" cy="4456010"/>
          </a:xfrm>
        </p:grpSpPr>
        <p:grpSp>
          <p:nvGrpSpPr>
            <p:cNvPr id="1590" name="Google Shape;1590;p81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591" name="Google Shape;159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592" name="Google Shape;159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3" name="Google Shape;159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94" name="Google Shape;159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595" name="Google Shape;159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6" name="Google Shape;159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97" name="Google Shape;159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598" name="Google Shape;159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9" name="Google Shape;159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00" name="Google Shape;1600;p81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601" name="Google Shape;160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02" name="Google Shape;160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3" name="Google Shape;160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04" name="Google Shape;160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05" name="Google Shape;160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6" name="Google Shape;160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07" name="Google Shape;160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08" name="Google Shape;160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9" name="Google Shape;160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10" name="Google Shape;1610;p81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611" name="Google Shape;161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12" name="Google Shape;161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3" name="Google Shape;161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14" name="Google Shape;161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15" name="Google Shape;161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6" name="Google Shape;161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17" name="Google Shape;161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18" name="Google Shape;161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9" name="Google Shape;161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20" name="Google Shape;1620;p81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621" name="Google Shape;162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22" name="Google Shape;162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23" name="Google Shape;162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24" name="Google Shape;162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25" name="Google Shape;162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26" name="Google Shape;162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grpSp>
        <p:nvGrpSpPr>
          <p:cNvPr id="1627" name="Google Shape;1627;p81"/>
          <p:cNvGrpSpPr/>
          <p:nvPr/>
        </p:nvGrpSpPr>
        <p:grpSpPr>
          <a:xfrm rot="5400000">
            <a:off x="3292843" y="-815956"/>
            <a:ext cx="184470" cy="1814476"/>
            <a:chOff x="5380497" y="383100"/>
            <a:chExt cx="189628" cy="1865210"/>
          </a:xfrm>
        </p:grpSpPr>
        <p:grpSp>
          <p:nvGrpSpPr>
            <p:cNvPr id="1628" name="Google Shape;1628;p81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629" name="Google Shape;1629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30" name="Google Shape;1630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1" name="Google Shape;1631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32" name="Google Shape;1632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33" name="Google Shape;1633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4" name="Google Shape;1634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35" name="Google Shape;1635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36" name="Google Shape;1636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7" name="Google Shape;1637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38" name="Google Shape;1638;p81"/>
            <p:cNvGrpSpPr/>
            <p:nvPr/>
          </p:nvGrpSpPr>
          <p:grpSpPr>
            <a:xfrm>
              <a:off x="5380497" y="1678500"/>
              <a:ext cx="189628" cy="569810"/>
              <a:chOff x="5380497" y="383100"/>
              <a:chExt cx="189628" cy="569810"/>
            </a:xfrm>
          </p:grpSpPr>
          <p:grpSp>
            <p:nvGrpSpPr>
              <p:cNvPr id="1639" name="Google Shape;1639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40" name="Google Shape;1640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41" name="Google Shape;1641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42" name="Google Shape;1642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43" name="Google Shape;1643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44" name="Google Shape;1644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645" name="Google Shape;1645;p81"/>
          <p:cNvSpPr txBox="1"/>
          <p:nvPr>
            <p:ph type="title"/>
          </p:nvPr>
        </p:nvSpPr>
        <p:spPr>
          <a:xfrm>
            <a:off x="423975" y="3065225"/>
            <a:ext cx="17589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cxnSp>
        <p:nvCxnSpPr>
          <p:cNvPr id="1646" name="Google Shape;1646;p81"/>
          <p:cNvCxnSpPr/>
          <p:nvPr/>
        </p:nvCxnSpPr>
        <p:spPr>
          <a:xfrm>
            <a:off x="249750" y="-22275"/>
            <a:ext cx="0" cy="517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7" name="Google Shape;1647;p81"/>
          <p:cNvCxnSpPr/>
          <p:nvPr/>
        </p:nvCxnSpPr>
        <p:spPr>
          <a:xfrm>
            <a:off x="177000" y="-14750"/>
            <a:ext cx="0" cy="5158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8" name="Google Shape;1648;p81"/>
          <p:cNvSpPr txBox="1"/>
          <p:nvPr>
            <p:ph idx="2" type="title"/>
          </p:nvPr>
        </p:nvSpPr>
        <p:spPr>
          <a:xfrm>
            <a:off x="2802725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49" name="Google Shape;1649;p81"/>
          <p:cNvSpPr txBox="1"/>
          <p:nvPr>
            <p:ph idx="3" type="body"/>
          </p:nvPr>
        </p:nvSpPr>
        <p:spPr>
          <a:xfrm>
            <a:off x="6214525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0" name="Google Shape;1650;p81"/>
          <p:cNvSpPr txBox="1"/>
          <p:nvPr>
            <p:ph idx="4" type="title"/>
          </p:nvPr>
        </p:nvSpPr>
        <p:spPr>
          <a:xfrm>
            <a:off x="6214750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51" name="Google Shape;1651;p81"/>
          <p:cNvSpPr txBox="1"/>
          <p:nvPr>
            <p:ph idx="5" type="body"/>
          </p:nvPr>
        </p:nvSpPr>
        <p:spPr>
          <a:xfrm>
            <a:off x="2802500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2" name="Google Shape;1652;p81"/>
          <p:cNvSpPr txBox="1"/>
          <p:nvPr>
            <p:ph idx="6" type="title"/>
          </p:nvPr>
        </p:nvSpPr>
        <p:spPr>
          <a:xfrm>
            <a:off x="2802725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53" name="Google Shape;1653;p81"/>
          <p:cNvSpPr txBox="1"/>
          <p:nvPr>
            <p:ph idx="7" type="body"/>
          </p:nvPr>
        </p:nvSpPr>
        <p:spPr>
          <a:xfrm>
            <a:off x="6214525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4" name="Google Shape;1654;p81"/>
          <p:cNvSpPr txBox="1"/>
          <p:nvPr>
            <p:ph idx="8" type="title"/>
          </p:nvPr>
        </p:nvSpPr>
        <p:spPr>
          <a:xfrm>
            <a:off x="6214750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Agenda 1">
  <p:cSld name="BLANK_1_1_1_1_1_1_1_1_1_3">
    <p:bg>
      <p:bgPr>
        <a:solidFill>
          <a:schemeClr val="lt1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82"/>
          <p:cNvSpPr/>
          <p:nvPr/>
        </p:nvSpPr>
        <p:spPr>
          <a:xfrm>
            <a:off x="995475" y="201175"/>
            <a:ext cx="7341600" cy="45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7" name="Google Shape;1657;p82"/>
          <p:cNvSpPr/>
          <p:nvPr/>
        </p:nvSpPr>
        <p:spPr>
          <a:xfrm>
            <a:off x="1128250" y="276575"/>
            <a:ext cx="7108800" cy="451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8" name="Google Shape;1658;p82"/>
          <p:cNvSpPr/>
          <p:nvPr/>
        </p:nvSpPr>
        <p:spPr>
          <a:xfrm>
            <a:off x="4407875" y="312925"/>
            <a:ext cx="37296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9" name="Google Shape;1659;p82"/>
          <p:cNvSpPr/>
          <p:nvPr/>
        </p:nvSpPr>
        <p:spPr>
          <a:xfrm>
            <a:off x="1217200" y="312875"/>
            <a:ext cx="31650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660" name="Google Shape;1660;p82"/>
          <p:cNvGrpSpPr/>
          <p:nvPr/>
        </p:nvGrpSpPr>
        <p:grpSpPr>
          <a:xfrm>
            <a:off x="1211779" y="312875"/>
            <a:ext cx="3165000" cy="4517700"/>
            <a:chOff x="1211779" y="312875"/>
            <a:chExt cx="3165000" cy="4517700"/>
          </a:xfrm>
        </p:grpSpPr>
        <p:cxnSp>
          <p:nvCxnSpPr>
            <p:cNvPr id="1661" name="Google Shape;1661;p82"/>
            <p:cNvCxnSpPr/>
            <p:nvPr/>
          </p:nvCxnSpPr>
          <p:spPr>
            <a:xfrm>
              <a:off x="36247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2" name="Google Shape;1662;p82"/>
            <p:cNvCxnSpPr/>
            <p:nvPr/>
          </p:nvCxnSpPr>
          <p:spPr>
            <a:xfrm>
              <a:off x="40311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63" name="Google Shape;1663;p82"/>
            <p:cNvGrpSpPr/>
            <p:nvPr/>
          </p:nvGrpSpPr>
          <p:grpSpPr>
            <a:xfrm>
              <a:off x="1211779" y="312875"/>
              <a:ext cx="3165000" cy="4517700"/>
              <a:chOff x="462650" y="259175"/>
              <a:chExt cx="3165000" cy="4517700"/>
            </a:xfrm>
          </p:grpSpPr>
          <p:cxnSp>
            <p:nvCxnSpPr>
              <p:cNvPr id="1664" name="Google Shape;1664;p82"/>
              <p:cNvCxnSpPr/>
              <p:nvPr/>
            </p:nvCxnSpPr>
            <p:spPr>
              <a:xfrm>
                <a:off x="8436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5" name="Google Shape;1665;p82"/>
              <p:cNvCxnSpPr/>
              <p:nvPr/>
            </p:nvCxnSpPr>
            <p:spPr>
              <a:xfrm>
                <a:off x="12500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6" name="Google Shape;1666;p82"/>
              <p:cNvCxnSpPr/>
              <p:nvPr/>
            </p:nvCxnSpPr>
            <p:spPr>
              <a:xfrm>
                <a:off x="16564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7" name="Google Shape;1667;p82"/>
              <p:cNvCxnSpPr/>
              <p:nvPr/>
            </p:nvCxnSpPr>
            <p:spPr>
              <a:xfrm>
                <a:off x="20628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8" name="Google Shape;1668;p82"/>
              <p:cNvCxnSpPr/>
              <p:nvPr/>
            </p:nvCxnSpPr>
            <p:spPr>
              <a:xfrm>
                <a:off x="24692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9" name="Google Shape;1669;p82"/>
              <p:cNvCxnSpPr/>
              <p:nvPr/>
            </p:nvCxnSpPr>
            <p:spPr>
              <a:xfrm>
                <a:off x="462650" y="67490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0" name="Google Shape;1670;p82"/>
              <p:cNvCxnSpPr/>
              <p:nvPr/>
            </p:nvCxnSpPr>
            <p:spPr>
              <a:xfrm>
                <a:off x="462650" y="107585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1" name="Google Shape;1671;p82"/>
              <p:cNvCxnSpPr/>
              <p:nvPr/>
            </p:nvCxnSpPr>
            <p:spPr>
              <a:xfrm>
                <a:off x="462650" y="147681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2" name="Google Shape;1672;p82"/>
              <p:cNvCxnSpPr/>
              <p:nvPr/>
            </p:nvCxnSpPr>
            <p:spPr>
              <a:xfrm>
                <a:off x="462650" y="187777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3" name="Google Shape;1673;p82"/>
              <p:cNvCxnSpPr/>
              <p:nvPr/>
            </p:nvCxnSpPr>
            <p:spPr>
              <a:xfrm>
                <a:off x="462650" y="2278733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4" name="Google Shape;1674;p82"/>
              <p:cNvCxnSpPr/>
              <p:nvPr/>
            </p:nvCxnSpPr>
            <p:spPr>
              <a:xfrm>
                <a:off x="462650" y="2679692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5" name="Google Shape;1675;p82"/>
              <p:cNvCxnSpPr/>
              <p:nvPr/>
            </p:nvCxnSpPr>
            <p:spPr>
              <a:xfrm>
                <a:off x="462650" y="308065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6" name="Google Shape;1676;p82"/>
              <p:cNvCxnSpPr/>
              <p:nvPr/>
            </p:nvCxnSpPr>
            <p:spPr>
              <a:xfrm>
                <a:off x="462650" y="348160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7" name="Google Shape;1677;p82"/>
              <p:cNvCxnSpPr/>
              <p:nvPr/>
            </p:nvCxnSpPr>
            <p:spPr>
              <a:xfrm>
                <a:off x="462650" y="388256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8" name="Google Shape;1678;p82"/>
              <p:cNvCxnSpPr/>
              <p:nvPr/>
            </p:nvCxnSpPr>
            <p:spPr>
              <a:xfrm>
                <a:off x="462650" y="428352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679" name="Google Shape;1679;p82"/>
          <p:cNvGrpSpPr/>
          <p:nvPr/>
        </p:nvGrpSpPr>
        <p:grpSpPr>
          <a:xfrm>
            <a:off x="4222205" y="390105"/>
            <a:ext cx="366115" cy="4334807"/>
            <a:chOff x="3473077" y="259175"/>
            <a:chExt cx="366115" cy="4334807"/>
          </a:xfrm>
        </p:grpSpPr>
        <p:grpSp>
          <p:nvGrpSpPr>
            <p:cNvPr id="1680" name="Google Shape;1680;p82"/>
            <p:cNvGrpSpPr/>
            <p:nvPr/>
          </p:nvGrpSpPr>
          <p:grpSpPr>
            <a:xfrm rot="10800000">
              <a:off x="3473077" y="259175"/>
              <a:ext cx="184470" cy="4334807"/>
              <a:chOff x="5380497" y="383100"/>
              <a:chExt cx="189628" cy="4456010"/>
            </a:xfrm>
          </p:grpSpPr>
          <p:grpSp>
            <p:nvGrpSpPr>
              <p:cNvPr id="1681" name="Google Shape;1681;p82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682" name="Google Shape;168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3" name="Google Shape;168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84" name="Google Shape;168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85" name="Google Shape;168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6" name="Google Shape;168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87" name="Google Shape;168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88" name="Google Shape;168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9" name="Google Shape;168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0" name="Google Shape;169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691" name="Google Shape;1691;p82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692" name="Google Shape;169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3" name="Google Shape;169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4" name="Google Shape;169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95" name="Google Shape;169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6" name="Google Shape;169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7" name="Google Shape;169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98" name="Google Shape;169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9" name="Google Shape;169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0" name="Google Shape;170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01" name="Google Shape;1701;p82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02" name="Google Shape;170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3" name="Google Shape;170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4" name="Google Shape;170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05" name="Google Shape;170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6" name="Google Shape;170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7" name="Google Shape;170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08" name="Google Shape;170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9" name="Google Shape;170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0" name="Google Shape;171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11" name="Google Shape;1711;p82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1712" name="Google Shape;171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13" name="Google Shape;171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4" name="Google Shape;171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15" name="Google Shape;171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16" name="Google Shape;171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7" name="Google Shape;171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  <p:grpSp>
          <p:nvGrpSpPr>
            <p:cNvPr id="1718" name="Google Shape;1718;p82"/>
            <p:cNvGrpSpPr/>
            <p:nvPr/>
          </p:nvGrpSpPr>
          <p:grpSpPr>
            <a:xfrm flipH="1" rot="10800000">
              <a:off x="3654721" y="259175"/>
              <a:ext cx="184470" cy="4334807"/>
              <a:chOff x="5380497" y="383100"/>
              <a:chExt cx="189628" cy="4456010"/>
            </a:xfrm>
          </p:grpSpPr>
          <p:grpSp>
            <p:nvGrpSpPr>
              <p:cNvPr id="1719" name="Google Shape;1719;p82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20" name="Google Shape;172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1" name="Google Shape;172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2" name="Google Shape;172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23" name="Google Shape;172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4" name="Google Shape;172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5" name="Google Shape;172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26" name="Google Shape;172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7" name="Google Shape;172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8" name="Google Shape;172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29" name="Google Shape;1729;p82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30" name="Google Shape;173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1" name="Google Shape;173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2" name="Google Shape;173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33" name="Google Shape;173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4" name="Google Shape;173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5" name="Google Shape;173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36" name="Google Shape;173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7" name="Google Shape;173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8" name="Google Shape;173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39" name="Google Shape;1739;p82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40" name="Google Shape;174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1" name="Google Shape;174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2" name="Google Shape;174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43" name="Google Shape;174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4" name="Google Shape;174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5" name="Google Shape;174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46" name="Google Shape;174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7" name="Google Shape;174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8" name="Google Shape;174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49" name="Google Shape;1749;p82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1750" name="Google Shape;175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51" name="Google Shape;175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52" name="Google Shape;175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53" name="Google Shape;175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54" name="Google Shape;175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55" name="Google Shape;175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</p:grpSp>
      <p:sp>
        <p:nvSpPr>
          <p:cNvPr id="1756" name="Google Shape;1756;p82"/>
          <p:cNvSpPr txBox="1"/>
          <p:nvPr>
            <p:ph idx="1" type="body"/>
          </p:nvPr>
        </p:nvSpPr>
        <p:spPr>
          <a:xfrm rot="-199678">
            <a:off x="1297246" y="1801757"/>
            <a:ext cx="2123982" cy="2187983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7" name="Google Shape;1757;p82"/>
          <p:cNvSpPr txBox="1"/>
          <p:nvPr>
            <p:ph type="title"/>
          </p:nvPr>
        </p:nvSpPr>
        <p:spPr>
          <a:xfrm rot="-197254">
            <a:off x="1212945" y="1184617"/>
            <a:ext cx="2123895" cy="4958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8" name="Google Shape;1758;p82"/>
          <p:cNvSpPr txBox="1"/>
          <p:nvPr>
            <p:ph idx="2" type="title"/>
          </p:nvPr>
        </p:nvSpPr>
        <p:spPr>
          <a:xfrm>
            <a:off x="6254525" y="1962475"/>
            <a:ext cx="1636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759" name="Google Shape;1759;p82"/>
          <p:cNvSpPr txBox="1"/>
          <p:nvPr>
            <p:ph idx="3" type="body"/>
          </p:nvPr>
        </p:nvSpPr>
        <p:spPr>
          <a:xfrm>
            <a:off x="6254350" y="2353130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60" name="Google Shape;1760;p82"/>
          <p:cNvSpPr txBox="1"/>
          <p:nvPr>
            <p:ph idx="4" type="title"/>
          </p:nvPr>
        </p:nvSpPr>
        <p:spPr>
          <a:xfrm>
            <a:off x="6254525" y="3292150"/>
            <a:ext cx="16362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761" name="Google Shape;1761;p82"/>
          <p:cNvSpPr txBox="1"/>
          <p:nvPr>
            <p:ph idx="5" type="body"/>
          </p:nvPr>
        </p:nvSpPr>
        <p:spPr>
          <a:xfrm>
            <a:off x="6254350" y="3682816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62" name="Google Shape;1762;p82"/>
          <p:cNvSpPr txBox="1"/>
          <p:nvPr>
            <p:ph idx="6" type="title"/>
          </p:nvPr>
        </p:nvSpPr>
        <p:spPr>
          <a:xfrm>
            <a:off x="4844275" y="2277100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1763" name="Google Shape;1763;p82"/>
          <p:cNvSpPr txBox="1"/>
          <p:nvPr>
            <p:ph idx="7" type="subTitle"/>
          </p:nvPr>
        </p:nvSpPr>
        <p:spPr>
          <a:xfrm>
            <a:off x="4844325" y="2702150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4" name="Google Shape;1764;p82"/>
          <p:cNvSpPr txBox="1"/>
          <p:nvPr>
            <p:ph idx="8" type="title"/>
          </p:nvPr>
        </p:nvSpPr>
        <p:spPr>
          <a:xfrm>
            <a:off x="4844275" y="3581862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1765" name="Google Shape;1765;p82"/>
          <p:cNvSpPr txBox="1"/>
          <p:nvPr>
            <p:ph idx="9" type="subTitle"/>
          </p:nvPr>
        </p:nvSpPr>
        <p:spPr>
          <a:xfrm>
            <a:off x="4844325" y="4006913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6" name="Google Shape;1766;p82"/>
          <p:cNvSpPr txBox="1"/>
          <p:nvPr>
            <p:ph idx="13" type="body"/>
          </p:nvPr>
        </p:nvSpPr>
        <p:spPr>
          <a:xfrm>
            <a:off x="4831275" y="508775"/>
            <a:ext cx="3005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Goal">
  <p:cSld name="CUSTOM_1_1_3_1_2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83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769" name="Google Shape;1769;p83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0" name="Google Shape;1770;p83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1" name="Google Shape;1771;p83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83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83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83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83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83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83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78" name="Google Shape;1778;p83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9" name="Google Shape;1779;p83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780" name="Google Shape;1780;p83"/>
          <p:cNvSpPr txBox="1"/>
          <p:nvPr>
            <p:ph idx="2" type="title"/>
          </p:nvPr>
        </p:nvSpPr>
        <p:spPr>
          <a:xfrm>
            <a:off x="1060026" y="181637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1" name="Google Shape;1781;p83"/>
          <p:cNvSpPr txBox="1"/>
          <p:nvPr>
            <p:ph idx="3" type="body"/>
          </p:nvPr>
        </p:nvSpPr>
        <p:spPr>
          <a:xfrm>
            <a:off x="1059900" y="212492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2" name="Google Shape;1782;p83"/>
          <p:cNvSpPr txBox="1"/>
          <p:nvPr>
            <p:ph idx="4" type="title"/>
          </p:nvPr>
        </p:nvSpPr>
        <p:spPr>
          <a:xfrm rot="132356">
            <a:off x="955546" y="2826529"/>
            <a:ext cx="2182317" cy="23657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3" name="Google Shape;1783;p83"/>
          <p:cNvSpPr txBox="1"/>
          <p:nvPr>
            <p:ph idx="5" type="body"/>
          </p:nvPr>
        </p:nvSpPr>
        <p:spPr>
          <a:xfrm rot="132356">
            <a:off x="941064" y="3134798"/>
            <a:ext cx="2182317" cy="363274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4" name="Google Shape;1784;p83"/>
          <p:cNvSpPr txBox="1"/>
          <p:nvPr>
            <p:ph idx="6" type="title"/>
          </p:nvPr>
        </p:nvSpPr>
        <p:spPr>
          <a:xfrm>
            <a:off x="980676" y="387312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5" name="Google Shape;1785;p83"/>
          <p:cNvSpPr txBox="1"/>
          <p:nvPr>
            <p:ph idx="7" type="body"/>
          </p:nvPr>
        </p:nvSpPr>
        <p:spPr>
          <a:xfrm>
            <a:off x="980550" y="418167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6" name="Google Shape;1786;p83"/>
          <p:cNvSpPr txBox="1"/>
          <p:nvPr>
            <p:ph idx="8" type="title"/>
          </p:nvPr>
        </p:nvSpPr>
        <p:spPr>
          <a:xfrm rot="126099">
            <a:off x="4508764" y="2120094"/>
            <a:ext cx="1766989" cy="23626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7" name="Google Shape;1787;p83"/>
          <p:cNvSpPr txBox="1"/>
          <p:nvPr>
            <p:ph idx="9" type="body"/>
          </p:nvPr>
        </p:nvSpPr>
        <p:spPr>
          <a:xfrm rot="125772">
            <a:off x="4492678" y="2428187"/>
            <a:ext cx="1763380" cy="499236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8" name="Google Shape;1788;p83"/>
          <p:cNvSpPr txBox="1"/>
          <p:nvPr>
            <p:ph idx="13" type="title"/>
          </p:nvPr>
        </p:nvSpPr>
        <p:spPr>
          <a:xfrm>
            <a:off x="7140350" y="2580150"/>
            <a:ext cx="1377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9" name="Google Shape;1789;p83"/>
          <p:cNvSpPr txBox="1"/>
          <p:nvPr>
            <p:ph idx="14" type="body"/>
          </p:nvPr>
        </p:nvSpPr>
        <p:spPr>
          <a:xfrm>
            <a:off x="7142825" y="3047175"/>
            <a:ext cx="1377000" cy="82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90" name="Google Shape;1790;p83"/>
          <p:cNvSpPr txBox="1"/>
          <p:nvPr>
            <p:ph idx="15" type="title"/>
          </p:nvPr>
        </p:nvSpPr>
        <p:spPr>
          <a:xfrm>
            <a:off x="4505150" y="3400100"/>
            <a:ext cx="17250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91" name="Google Shape;1791;p83"/>
          <p:cNvSpPr txBox="1"/>
          <p:nvPr>
            <p:ph idx="16" type="body"/>
          </p:nvPr>
        </p:nvSpPr>
        <p:spPr>
          <a:xfrm>
            <a:off x="4505025" y="3708650"/>
            <a:ext cx="1725000" cy="52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ackground Title">
  <p:cSld name="CUSTOM_1_1_1_1_1_2">
    <p:bg>
      <p:bgPr>
        <a:solidFill>
          <a:schemeClr val="accent3"/>
        </a:solidFill>
      </p:bgPr>
    </p:bg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4"/>
          <p:cNvSpPr/>
          <p:nvPr/>
        </p:nvSpPr>
        <p:spPr>
          <a:xfrm rot="10800000">
            <a:off x="7960900" y="-13950"/>
            <a:ext cx="1192200" cy="1198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94" name="Google Shape;1794;p84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795" name="Google Shape;1795;p84"/>
          <p:cNvSpPr txBox="1"/>
          <p:nvPr>
            <p:ph type="title"/>
          </p:nvPr>
        </p:nvSpPr>
        <p:spPr>
          <a:xfrm>
            <a:off x="508875" y="1998400"/>
            <a:ext cx="61497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1796" name="Google Shape;1796;p84"/>
          <p:cNvSpPr txBox="1"/>
          <p:nvPr>
            <p:ph idx="1" type="body"/>
          </p:nvPr>
        </p:nvSpPr>
        <p:spPr>
          <a:xfrm>
            <a:off x="508950" y="3845575"/>
            <a:ext cx="44997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97" name="Google Shape;1797;p84"/>
          <p:cNvSpPr txBox="1"/>
          <p:nvPr>
            <p:ph idx="2" type="subTitle"/>
          </p:nvPr>
        </p:nvSpPr>
        <p:spPr>
          <a:xfrm rot="-252596">
            <a:off x="5199023" y="3875031"/>
            <a:ext cx="1487514" cy="689167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otes with dark background">
  <p:cSld name="CUSTOM_1_1_1_4">
    <p:bg>
      <p:bgPr>
        <a:solidFill>
          <a:schemeClr val="lt1"/>
        </a:solid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85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0" name="Google Shape;1800;p85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1" name="Google Shape;1801;p85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2" name="Google Shape;1802;p85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803" name="Google Shape;1803;p85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4" name="Google Shape;1804;p85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5" name="Google Shape;1805;p85"/>
          <p:cNvSpPr txBox="1"/>
          <p:nvPr>
            <p:ph type="title"/>
          </p:nvPr>
        </p:nvSpPr>
        <p:spPr>
          <a:xfrm>
            <a:off x="2563250" y="1900525"/>
            <a:ext cx="17670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6" name="Google Shape;1806;p85"/>
          <p:cNvSpPr txBox="1"/>
          <p:nvPr>
            <p:ph idx="2" type="title"/>
          </p:nvPr>
        </p:nvSpPr>
        <p:spPr>
          <a:xfrm rot="-261567">
            <a:off x="710939" y="1685986"/>
            <a:ext cx="1847044" cy="1173986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7" name="Google Shape;1807;p85"/>
          <p:cNvSpPr txBox="1"/>
          <p:nvPr>
            <p:ph idx="3" type="title"/>
          </p:nvPr>
        </p:nvSpPr>
        <p:spPr>
          <a:xfrm rot="520">
            <a:off x="4330173" y="1683025"/>
            <a:ext cx="1981500" cy="1310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8" name="Google Shape;1808;p85"/>
          <p:cNvSpPr txBox="1"/>
          <p:nvPr>
            <p:ph idx="4" type="title"/>
          </p:nvPr>
        </p:nvSpPr>
        <p:spPr>
          <a:xfrm rot="158281">
            <a:off x="6392594" y="1886282"/>
            <a:ext cx="1981500" cy="1310588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9" name="Google Shape;1809;p85"/>
          <p:cNvSpPr txBox="1"/>
          <p:nvPr>
            <p:ph idx="5" type="title"/>
          </p:nvPr>
        </p:nvSpPr>
        <p:spPr>
          <a:xfrm rot="-204021">
            <a:off x="3560217" y="3689616"/>
            <a:ext cx="1608432" cy="68100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 - Alt 1">
  <p:cSld name="CUSTOM_1_1_3_1_3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1" name="Google Shape;1811;p86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812" name="Google Shape;1812;p86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3" name="Google Shape;1813;p86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4" name="Google Shape;1814;p86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5" name="Google Shape;1815;p86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6" name="Google Shape;1816;p86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7" name="Google Shape;1817;p86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8" name="Google Shape;1818;p86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9" name="Google Shape;1819;p86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0" name="Google Shape;1820;p86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821" name="Google Shape;1821;p86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22" name="Google Shape;1822;p86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823" name="Google Shape;1823;p86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824" name="Google Shape;1824;p86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25" name="Google Shape;1825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26" name="Google Shape;1826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27" name="Google Shape;1827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28" name="Google Shape;1828;p86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29" name="Google Shape;1829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0" name="Google Shape;1830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1" name="Google Shape;1831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32" name="Google Shape;1832;p86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33" name="Google Shape;1833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4" name="Google Shape;1834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5" name="Google Shape;1835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36" name="Google Shape;1836;p86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837" name="Google Shape;1837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8" name="Google Shape;1838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839" name="Google Shape;1839;p86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840" name="Google Shape;1840;p86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1" name="Google Shape;1841;p86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2" name="Google Shape;1842;p86"/>
          <p:cNvSpPr txBox="1"/>
          <p:nvPr>
            <p:ph idx="2" type="subTitle"/>
          </p:nvPr>
        </p:nvSpPr>
        <p:spPr>
          <a:xfrm>
            <a:off x="1541800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3" name="Google Shape;1843;p86"/>
          <p:cNvSpPr txBox="1"/>
          <p:nvPr>
            <p:ph idx="3" type="subTitle"/>
          </p:nvPr>
        </p:nvSpPr>
        <p:spPr>
          <a:xfrm>
            <a:off x="34230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4" name="Google Shape;1844;p86"/>
          <p:cNvSpPr txBox="1"/>
          <p:nvPr>
            <p:ph idx="4" type="subTitle"/>
          </p:nvPr>
        </p:nvSpPr>
        <p:spPr>
          <a:xfrm>
            <a:off x="53077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5" name="Google Shape;1845;p86"/>
          <p:cNvSpPr txBox="1"/>
          <p:nvPr>
            <p:ph idx="5" type="subTitle"/>
          </p:nvPr>
        </p:nvSpPr>
        <p:spPr>
          <a:xfrm>
            <a:off x="7170900" y="1729575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6" name="Google Shape;1846;p86"/>
          <p:cNvSpPr txBox="1"/>
          <p:nvPr>
            <p:ph idx="6" type="body"/>
          </p:nvPr>
        </p:nvSpPr>
        <p:spPr>
          <a:xfrm>
            <a:off x="13044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7" name="Google Shape;1847;p86"/>
          <p:cNvSpPr txBox="1"/>
          <p:nvPr>
            <p:ph idx="7" type="body"/>
          </p:nvPr>
        </p:nvSpPr>
        <p:spPr>
          <a:xfrm>
            <a:off x="31303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8" name="Google Shape;1848;p86"/>
          <p:cNvSpPr txBox="1"/>
          <p:nvPr>
            <p:ph idx="8" type="body"/>
          </p:nvPr>
        </p:nvSpPr>
        <p:spPr>
          <a:xfrm>
            <a:off x="49802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9" name="Google Shape;1849;p86"/>
          <p:cNvSpPr txBox="1"/>
          <p:nvPr>
            <p:ph idx="9" type="body"/>
          </p:nvPr>
        </p:nvSpPr>
        <p:spPr>
          <a:xfrm>
            <a:off x="6878250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52" name="Google Shape;1852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7" name="Google Shape;185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0" name="Google Shape;1860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61" name="Google Shape;1861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9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6" name="Google Shape;1866;p9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9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71" name="Google Shape;1871;p9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2" name="Google Shape;1872;p9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9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9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7" name="Google Shape;1877;p9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9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1" name="Google Shape;1881;p9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2" name="Google Shape;1882;p9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3" name="Google Shape;1883;p9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4" name="Google Shape;1884;p9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5" name="Google Shape;1885;p9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6" name="Google Shape;1886;p9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9" name="Google Shape;1889;p9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0" name="Google Shape;1890;p9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0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3" name="Google Shape;1893;p10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4" name="Google Shape;1894;p10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5" name="Google Shape;1895;p10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10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0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9" name="Google Shape;1899;p10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0" name="Google Shape;1900;p10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1" name="Google Shape;1901;p10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10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3" name="Google Shape;1903;p10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10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7" name="Google Shape;1907;p10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theme" Target="../theme/theme3.xml"/><Relationship Id="rId4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44.xml"/><Relationship Id="rId44" Type="http://schemas.openxmlformats.org/officeDocument/2006/relationships/slideLayout" Target="../slideLayouts/slideLayout147.xml"/><Relationship Id="rId43" Type="http://schemas.openxmlformats.org/officeDocument/2006/relationships/slideLayout" Target="../slideLayouts/slideLayout146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0.xml"/><Relationship Id="rId36" Type="http://schemas.openxmlformats.org/officeDocument/2006/relationships/slideLayout" Target="../slideLayouts/slideLayout139.xml"/><Relationship Id="rId39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1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0.xml"/><Relationship Id="rId41" Type="http://schemas.openxmlformats.org/officeDocument/2006/relationships/slideLayout" Target="../slideLayouts/slideLayout189.xml"/><Relationship Id="rId44" Type="http://schemas.openxmlformats.org/officeDocument/2006/relationships/slideLayout" Target="../slideLayouts/slideLayout192.xml"/><Relationship Id="rId43" Type="http://schemas.openxmlformats.org/officeDocument/2006/relationships/slideLayout" Target="../slideLayouts/slideLayout191.xml"/><Relationship Id="rId46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195.xml"/><Relationship Id="rId49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1.xml"/><Relationship Id="rId32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3.xml"/><Relationship Id="rId34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5.xml"/><Relationship Id="rId36" Type="http://schemas.openxmlformats.org/officeDocument/2006/relationships/slideLayout" Target="../slideLayouts/slideLayout184.xml"/><Relationship Id="rId39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77.xml"/><Relationship Id="rId51" Type="http://schemas.openxmlformats.org/officeDocument/2006/relationships/slideLayout" Target="../slideLayouts/slideLayout199.xml"/><Relationship Id="rId50" Type="http://schemas.openxmlformats.org/officeDocument/2006/relationships/slideLayout" Target="../slideLayouts/slideLayout198.xml"/><Relationship Id="rId53" Type="http://schemas.openxmlformats.org/officeDocument/2006/relationships/slideLayout" Target="../slideLayouts/slideLayout201.xml"/><Relationship Id="rId52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8.xml"/><Relationship Id="rId54" Type="http://schemas.openxmlformats.org/officeDocument/2006/relationships/theme" Target="../theme/theme5.xml"/><Relationship Id="rId13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31" name="Google Shape;931;p63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07"/>
          <p:cNvSpPr txBox="1"/>
          <p:nvPr>
            <p:ph type="title"/>
          </p:nvPr>
        </p:nvSpPr>
        <p:spPr>
          <a:xfrm>
            <a:off x="284700" y="460250"/>
            <a:ext cx="8574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2" name="Google Shape;1942;p107"/>
          <p:cNvSpPr txBox="1"/>
          <p:nvPr>
            <p:ph idx="1" type="body"/>
          </p:nvPr>
        </p:nvSpPr>
        <p:spPr>
          <a:xfrm>
            <a:off x="284700" y="12997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791" r:id="rId41"/>
    <p:sldLayoutId id="2147483792" r:id="rId42"/>
    <p:sldLayoutId id="2147483793" r:id="rId43"/>
    <p:sldLayoutId id="2147483794" r:id="rId44"/>
    <p:sldLayoutId id="2147483795" r:id="rId45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5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64" name="Google Shape;2364;p15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5" name="Google Shape;2365;p15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  <p:sldLayoutId id="2147483827" r:id="rId32"/>
    <p:sldLayoutId id="2147483828" r:id="rId33"/>
    <p:sldLayoutId id="2147483829" r:id="rId34"/>
    <p:sldLayoutId id="2147483830" r:id="rId35"/>
    <p:sldLayoutId id="2147483831" r:id="rId36"/>
    <p:sldLayoutId id="2147483832" r:id="rId37"/>
    <p:sldLayoutId id="2147483833" r:id="rId38"/>
    <p:sldLayoutId id="2147483834" r:id="rId39"/>
    <p:sldLayoutId id="2147483835" r:id="rId40"/>
    <p:sldLayoutId id="2147483836" r:id="rId41"/>
    <p:sldLayoutId id="2147483837" r:id="rId42"/>
    <p:sldLayoutId id="2147483838" r:id="rId43"/>
    <p:sldLayoutId id="2147483839" r:id="rId44"/>
    <p:sldLayoutId id="2147483840" r:id="rId45"/>
    <p:sldLayoutId id="2147483841" r:id="rId46"/>
    <p:sldLayoutId id="2147483842" r:id="rId47"/>
    <p:sldLayoutId id="2147483843" r:id="rId48"/>
    <p:sldLayoutId id="2147483844" r:id="rId49"/>
    <p:sldLayoutId id="2147483845" r:id="rId50"/>
    <p:sldLayoutId id="2147483846" r:id="rId51"/>
    <p:sldLayoutId id="2147483847" r:id="rId52"/>
    <p:sldLayoutId id="2147483848" r:id="rId53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207"/>
          <p:cNvSpPr txBox="1"/>
          <p:nvPr>
            <p:ph idx="2" type="subTitle"/>
          </p:nvPr>
        </p:nvSpPr>
        <p:spPr>
          <a:xfrm>
            <a:off x="130200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 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26" name="Google Shape;2826;p207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DOORDASH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27" name="Google Shape;2827;p207"/>
          <p:cNvSpPr txBox="1"/>
          <p:nvPr>
            <p:ph idx="1" type="subTitle"/>
          </p:nvPr>
        </p:nvSpPr>
        <p:spPr>
          <a:xfrm>
            <a:off x="176450" y="4628975"/>
            <a:ext cx="82368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Olivia,Aanya,RIPLEY, and Janav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a man is walking down a sidewalk while looking at his phone . (Provided by Tenor)" id="2828" name="Google Shape;282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" y="1349325"/>
            <a:ext cx="1119375" cy="11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216"/>
          <p:cNvSpPr txBox="1"/>
          <p:nvPr>
            <p:ph type="title"/>
          </p:nvPr>
        </p:nvSpPr>
        <p:spPr>
          <a:xfrm>
            <a:off x="930900" y="427800"/>
            <a:ext cx="7171200" cy="1096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Did DoorDash achieve its goal?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Could they have </a:t>
            </a:r>
            <a:r>
              <a:rPr lang="en" sz="3000"/>
              <a:t>innovated</a:t>
            </a:r>
            <a:r>
              <a:rPr lang="en" sz="3000"/>
              <a:t> further?</a:t>
            </a:r>
            <a:endParaRPr sz="2600"/>
          </a:p>
        </p:txBody>
      </p:sp>
      <p:sp>
        <p:nvSpPr>
          <p:cNvPr id="2924" name="Google Shape;2924;p216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DoorDash's core goal 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is to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 empower and grow local economies by connecting consumers with local businesses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They did achieve their goal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They could have 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innovated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 numerous ways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5" name="Google Shape;2925;p216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007" y="305832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217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 facts </a:t>
            </a:r>
            <a:endParaRPr sz="2500"/>
          </a:p>
        </p:txBody>
      </p:sp>
      <p:sp>
        <p:nvSpPr>
          <p:cNvPr id="2931" name="Google Shape;2931;p217"/>
          <p:cNvSpPr txBox="1"/>
          <p:nvPr>
            <p:ph idx="2" type="title"/>
          </p:nvPr>
        </p:nvSpPr>
        <p:spPr>
          <a:xfrm>
            <a:off x="930904" y="1836900"/>
            <a:ext cx="7524600" cy="3113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Started with a different name: DoorDash initially launched in 2013 as PaloAltoDelivery.com by Stanford students Tony Xu, Stanley Tang, and Andy Fang. They would personally deliver orders from local restaurants.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In 2020 DoorDash saw a 241 revenue growth</a:t>
            </a:r>
            <a:endParaRPr sz="24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2" name="Google Shape;2932;p217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175" y="579300"/>
            <a:ext cx="45148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oster that says fun facts and sometimes you need (Provided by Tenor)" id="2933" name="Google Shape;2933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625" y="3243000"/>
            <a:ext cx="2127224" cy="11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218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39" name="Google Shape;2939;p218"/>
          <p:cNvSpPr txBox="1"/>
          <p:nvPr>
            <p:ph idx="1" type="subTitle"/>
          </p:nvPr>
        </p:nvSpPr>
        <p:spPr>
          <a:xfrm>
            <a:off x="451475" y="3776250"/>
            <a:ext cx="3370500" cy="7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r>
              <a:rPr lang="en"/>
              <a:t>listening</a:t>
            </a:r>
            <a:endParaRPr/>
          </a:p>
        </p:txBody>
      </p:sp>
      <p:pic>
        <p:nvPicPr>
          <p:cNvPr descr="a purple background with snoopy jumping in the air and the words thank you (Provided by Tenor)" id="2940" name="Google Shape;294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900" y="0"/>
            <a:ext cx="41630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was the startup founded?</a:t>
            </a:r>
            <a:endParaRPr/>
          </a:p>
        </p:txBody>
      </p:sp>
      <p:sp>
        <p:nvSpPr>
          <p:cNvPr id="2834" name="Google Shape;2834;p208"/>
          <p:cNvSpPr txBox="1"/>
          <p:nvPr>
            <p:ph idx="1" type="body"/>
          </p:nvPr>
        </p:nvSpPr>
        <p:spPr>
          <a:xfrm>
            <a:off x="452300" y="1130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00FFFF"/>
                </a:highlight>
              </a:rPr>
              <a:t>Doordash </a:t>
            </a:r>
            <a:r>
              <a:rPr lang="en" sz="1350">
                <a:solidFill>
                  <a:schemeClr val="dk1"/>
                </a:solidFill>
                <a:highlight>
                  <a:srgbClr val="00FFFF"/>
                </a:highlight>
              </a:rPr>
              <a:t>was founded 1/12/2013.</a:t>
            </a:r>
            <a:endParaRPr sz="135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5" name="Google Shape;2835;p208"/>
          <p:cNvSpPr txBox="1"/>
          <p:nvPr/>
        </p:nvSpPr>
        <p:spPr>
          <a:xfrm>
            <a:off x="5472800" y="393275"/>
            <a:ext cx="276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36" name="Google Shape;2836;p208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925" y="2337650"/>
            <a:ext cx="3872900" cy="19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208" title="OIP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600" y="393275"/>
            <a:ext cx="25717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2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209"/>
          <p:cNvSpPr txBox="1"/>
          <p:nvPr>
            <p:ph type="title"/>
          </p:nvPr>
        </p:nvSpPr>
        <p:spPr>
          <a:xfrm>
            <a:off x="623400" y="38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founded doordash</a:t>
            </a:r>
            <a:endParaRPr/>
          </a:p>
        </p:txBody>
      </p:sp>
      <p:sp>
        <p:nvSpPr>
          <p:cNvPr id="2843" name="Google Shape;2843;p209"/>
          <p:cNvSpPr txBox="1"/>
          <p:nvPr/>
        </p:nvSpPr>
        <p:spPr>
          <a:xfrm>
            <a:off x="485400" y="1244025"/>
            <a:ext cx="45249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DoorDash was co-founded by Tony Xu, Stanley Tang, Andy Fang, and Evan Moore.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DoorDash was founded as PaloAltoDelivery.com in October 2012.</a:t>
            </a:r>
            <a:endParaRPr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4" name="Google Shape;2844;p209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524" y="1476975"/>
            <a:ext cx="2848675" cy="25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5" name="Google Shape;2845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05200"/>
            <a:ext cx="28003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it founded</a:t>
            </a:r>
            <a:endParaRPr/>
          </a:p>
        </p:txBody>
      </p:sp>
      <p:sp>
        <p:nvSpPr>
          <p:cNvPr id="2851" name="Google Shape;2851;p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It was founded to help small </a:t>
            </a:r>
            <a:r>
              <a:rPr lang="en">
                <a:solidFill>
                  <a:schemeClr val="dk1"/>
                </a:solidFill>
              </a:rPr>
              <a:t>businesses the</a:t>
            </a:r>
            <a:r>
              <a:rPr lang="en"/>
              <a:t> </a:t>
            </a:r>
            <a:r>
              <a:rPr lang="en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0A0A0A"/>
                </a:solidFill>
              </a:rPr>
              <a:t>founders, while at Stanford, were inspired to create a service that would assist small businesses, particularly restaurants, that struggled with logistical challenges like managing their own delivery fleets.</a:t>
            </a:r>
            <a:r>
              <a:rPr lang="en"/>
              <a:t> </a:t>
            </a:r>
            <a:endParaRPr/>
          </a:p>
        </p:txBody>
      </p:sp>
      <p:pic>
        <p:nvPicPr>
          <p:cNvPr id="2852" name="Google Shape;2852;p210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100" y="2571750"/>
            <a:ext cx="2953900" cy="2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433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Innovative Idea Did The Startup Propose</a:t>
            </a:r>
            <a:endParaRPr/>
          </a:p>
        </p:txBody>
      </p:sp>
      <p:sp>
        <p:nvSpPr>
          <p:cNvPr id="2859" name="Google Shape;2859;p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Doordash has several </a:t>
            </a:r>
            <a:r>
              <a:rPr lang="en">
                <a:solidFill>
                  <a:schemeClr val="dk1"/>
                </a:solidFill>
              </a:rPr>
              <a:t>innovative</a:t>
            </a:r>
            <a:r>
              <a:rPr lang="en">
                <a:solidFill>
                  <a:schemeClr val="dk1"/>
                </a:solidFill>
              </a:rPr>
              <a:t> ideas focusing on customer and merchant </a:t>
            </a:r>
            <a:r>
              <a:rPr lang="en">
                <a:solidFill>
                  <a:schemeClr val="dk1"/>
                </a:solidFill>
              </a:rPr>
              <a:t>experiences. These include below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Using Generative AI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Managing multiple shopping carts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And Doordash Commerce Platform for merchants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0" name="Google Shape;286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900" y="3007867"/>
            <a:ext cx="2643625" cy="17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212"/>
          <p:cNvSpPr txBox="1"/>
          <p:nvPr>
            <p:ph type="title"/>
          </p:nvPr>
        </p:nvSpPr>
        <p:spPr>
          <a:xfrm>
            <a:off x="508875" y="874875"/>
            <a:ext cx="57246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history of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doordash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212"/>
          <p:cNvSpPr txBox="1"/>
          <p:nvPr>
            <p:ph idx="1" type="body"/>
          </p:nvPr>
        </p:nvSpPr>
        <p:spPr>
          <a:xfrm>
            <a:off x="508875" y="1539275"/>
            <a:ext cx="6699600" cy="19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Doordash’s origin story begins in 2012 with four stanford </a:t>
            </a:r>
            <a:r>
              <a:rPr lang="en" sz="1800">
                <a:solidFill>
                  <a:schemeClr val="lt1"/>
                </a:solidFill>
              </a:rPr>
              <a:t>University</a:t>
            </a:r>
            <a:r>
              <a:rPr lang="en" sz="1800">
                <a:solidFill>
                  <a:schemeClr val="lt1"/>
                </a:solidFill>
              </a:rPr>
              <a:t> students who aimed to help small businesses </a:t>
            </a:r>
            <a:r>
              <a:rPr lang="en" sz="1800">
                <a:solidFill>
                  <a:schemeClr val="lt1"/>
                </a:solidFill>
              </a:rPr>
              <a:t>in italy</a:t>
            </a:r>
            <a:r>
              <a:rPr lang="en" sz="1800">
                <a:solidFill>
                  <a:schemeClr val="lt1"/>
                </a:solidFill>
              </a:rPr>
              <a:t>.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They were working on a feedback app when a macaroon shop owner delivery needs sparked </a:t>
            </a:r>
            <a:r>
              <a:rPr lang="en" sz="1800">
                <a:solidFill>
                  <a:schemeClr val="lt1"/>
                </a:solidFill>
              </a:rPr>
              <a:t>pivot</a:t>
            </a:r>
            <a:r>
              <a:rPr lang="en" sz="1800">
                <a:solidFill>
                  <a:schemeClr val="lt1"/>
                </a:solidFill>
              </a:rPr>
              <a:t>.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This led to the creation of pal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867" name="Google Shape;2867;p212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3" y="3377350"/>
            <a:ext cx="3495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213"/>
          <p:cNvSpPr/>
          <p:nvPr/>
        </p:nvSpPr>
        <p:spPr>
          <a:xfrm rot="4795490">
            <a:off x="8576527" y="4483441"/>
            <a:ext cx="207500" cy="28794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73" name="Google Shape;2873;p213"/>
          <p:cNvSpPr txBox="1"/>
          <p:nvPr>
            <p:ph type="title"/>
          </p:nvPr>
        </p:nvSpPr>
        <p:spPr>
          <a:xfrm rot="-570957">
            <a:off x="3250599" y="1971661"/>
            <a:ext cx="3003226" cy="55726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>
                <a:solidFill>
                  <a:schemeClr val="lt1"/>
                </a:solidFill>
              </a:rPr>
              <a:t>Stock right now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74" name="Google Shape;2874;p213"/>
          <p:cNvSpPr txBox="1"/>
          <p:nvPr>
            <p:ph idx="1" type="body"/>
          </p:nvPr>
        </p:nvSpPr>
        <p:spPr>
          <a:xfrm>
            <a:off x="5598425" y="3753675"/>
            <a:ext cx="34884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F1F"/>
                </a:solidFill>
              </a:rPr>
              <a:t>The stock at july,31,2025  9:49 AM, is </a:t>
            </a:r>
            <a:r>
              <a:rPr lang="en" sz="18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the  251$</a:t>
            </a:r>
            <a:endParaRPr sz="18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sp>
        <p:nvSpPr>
          <p:cNvPr id="2875" name="Google Shape;2875;p213"/>
          <p:cNvSpPr txBox="1"/>
          <p:nvPr/>
        </p:nvSpPr>
        <p:spPr>
          <a:xfrm>
            <a:off x="915775" y="3959175"/>
            <a:ext cx="39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a black and white cat sits in the driver 's seat of a car (Provided by Tenor)" id="2876" name="Google Shape;2876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50" y="2888550"/>
            <a:ext cx="2920413" cy="202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214"/>
          <p:cNvSpPr txBox="1"/>
          <p:nvPr>
            <p:ph type="title"/>
          </p:nvPr>
        </p:nvSpPr>
        <p:spPr>
          <a:xfrm>
            <a:off x="127425" y="899400"/>
            <a:ext cx="55074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history of doordash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p214"/>
          <p:cNvSpPr txBox="1"/>
          <p:nvPr>
            <p:ph idx="2" type="title"/>
          </p:nvPr>
        </p:nvSpPr>
        <p:spPr>
          <a:xfrm>
            <a:off x="168532" y="1571450"/>
            <a:ext cx="4005900" cy="1879500"/>
          </a:xfrm>
          <a:prstGeom prst="rect">
            <a:avLst/>
          </a:prstGeom>
          <a:solidFill>
            <a:srgbClr val="EEF0FF"/>
          </a:solidFill>
        </p:spPr>
        <p:txBody>
          <a:bodyPr anchorCtr="0" anchor="t" bIns="0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Doordash began in 2013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4 people invented doordash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Doordash became popular in 2018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883" name="Google Shape;2883;p214"/>
          <p:cNvGrpSpPr/>
          <p:nvPr/>
        </p:nvGrpSpPr>
        <p:grpSpPr>
          <a:xfrm>
            <a:off x="6669394" y="1233289"/>
            <a:ext cx="750966" cy="862557"/>
            <a:chOff x="6071775" y="2386700"/>
            <a:chExt cx="1308075" cy="1502450"/>
          </a:xfrm>
        </p:grpSpPr>
        <p:sp>
          <p:nvSpPr>
            <p:cNvPr descr="A lightbulb icon." id="2884" name="Google Shape;2884;p214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5" name="Google Shape;2885;p214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6" name="Google Shape;2886;p214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7" name="Google Shape;2887;p214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8" name="Google Shape;2888;p214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9" name="Google Shape;2889;p214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0" name="Google Shape;2890;p214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1" name="Google Shape;2891;p214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2" name="Google Shape;2892;p214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3" name="Google Shape;2893;p214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4" name="Google Shape;2894;p214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5" name="Google Shape;2895;p214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2896" name="Google Shape;2896;p214"/>
          <p:cNvGrpSpPr/>
          <p:nvPr/>
        </p:nvGrpSpPr>
        <p:grpSpPr>
          <a:xfrm>
            <a:off x="6669394" y="3260464"/>
            <a:ext cx="750966" cy="862557"/>
            <a:chOff x="6071775" y="2386700"/>
            <a:chExt cx="1308075" cy="1502450"/>
          </a:xfrm>
        </p:grpSpPr>
        <p:sp>
          <p:nvSpPr>
            <p:cNvPr id="2897" name="Google Shape;2897;p214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8" name="Google Shape;2898;p214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9" name="Google Shape;2899;p214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0" name="Google Shape;2900;p214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1" name="Google Shape;2901;p214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2" name="Google Shape;2902;p214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3" name="Google Shape;2903;p214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4" name="Google Shape;2904;p214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5" name="Google Shape;2905;p214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6" name="Google Shape;2906;p214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7" name="Google Shape;2907;p214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8" name="Google Shape;2908;p214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sp>
        <p:nvSpPr>
          <p:cNvPr id="2909" name="Google Shape;2909;p214"/>
          <p:cNvSpPr txBox="1"/>
          <p:nvPr/>
        </p:nvSpPr>
        <p:spPr>
          <a:xfrm>
            <a:off x="4833875" y="2476500"/>
            <a:ext cx="442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0" name="Google Shape;2910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50" y="2641225"/>
            <a:ext cx="2677221" cy="23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215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D</a:t>
            </a:r>
            <a:r>
              <a:rPr lang="en"/>
              <a:t>oordash</a:t>
            </a:r>
            <a:r>
              <a:rPr lang="en"/>
              <a:t> popular today?</a:t>
            </a:r>
            <a:endParaRPr/>
          </a:p>
        </p:txBody>
      </p:sp>
      <p:sp>
        <p:nvSpPr>
          <p:cNvPr id="2916" name="Google Shape;2916;p215"/>
          <p:cNvSpPr txBox="1"/>
          <p:nvPr>
            <p:ph idx="2" type="title"/>
          </p:nvPr>
        </p:nvSpPr>
        <p:spPr>
          <a:xfrm>
            <a:off x="930900" y="1836900"/>
            <a:ext cx="4756500" cy="302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Yes, Doordash had 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success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and  gained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lots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of popularity  in 2018 and 2019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Doordash's success can be attributed to a combination of strategic choices.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Technological innovation, and focused execution that allowed them to differentiate themselves in a competitive market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215"/>
          <p:cNvSpPr txBox="1"/>
          <p:nvPr/>
        </p:nvSpPr>
        <p:spPr>
          <a:xfrm>
            <a:off x="6610125" y="1742050"/>
            <a:ext cx="25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n this photo illustration the logo of the food delivery... (Provided by SOPA Images/LightRocket via Getty Images)" id="2918" name="Google Shape;2918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475" y="656375"/>
            <a:ext cx="3151800" cy="210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 Pitch 2024">
  <a:themeElements>
    <a:clrScheme name="Google Colours">
      <a:dk1>
        <a:srgbClr val="000000"/>
      </a:dk1>
      <a:lt1>
        <a:srgbClr val="182A43"/>
      </a:lt1>
      <a:dk2>
        <a:srgbClr val="253851"/>
      </a:dk2>
      <a:lt2>
        <a:srgbClr val="364D6C"/>
      </a:lt2>
      <a:accent1>
        <a:srgbClr val="4F6887"/>
      </a:accent1>
      <a:accent2>
        <a:srgbClr val="6C87A6"/>
      </a:accent2>
      <a:accent3>
        <a:srgbClr val="86A3C3"/>
      </a:accent3>
      <a:accent4>
        <a:srgbClr val="97C5EF"/>
      </a:accent4>
      <a:accent5>
        <a:srgbClr val="A7D4FF"/>
      </a:accent5>
      <a:accent6>
        <a:srgbClr val="BEDEFF"/>
      </a:accent6>
      <a:hlink>
        <a:srgbClr val="FFFF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 AGENDA">
  <a:themeElements>
    <a:clrScheme name="Simple Light">
      <a:dk1>
        <a:srgbClr val="E9E4DB"/>
      </a:dk1>
      <a:lt1>
        <a:srgbClr val="131313"/>
      </a:lt1>
      <a:dk2>
        <a:srgbClr val="E96A64"/>
      </a:dk2>
      <a:lt2>
        <a:srgbClr val="299F9C"/>
      </a:lt2>
      <a:accent1>
        <a:srgbClr val="C0534D"/>
      </a:accent1>
      <a:accent2>
        <a:srgbClr val="207D7B"/>
      </a:accent2>
      <a:accent3>
        <a:srgbClr val="6E9960"/>
      </a:accent3>
      <a:accent4>
        <a:srgbClr val="444746"/>
      </a:accent4>
      <a:accent5>
        <a:srgbClr val="CDC7B9"/>
      </a:accent5>
      <a:accent6>
        <a:srgbClr val="F5F5F5"/>
      </a:accent6>
      <a:hlink>
        <a:srgbClr val="577D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